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32" r:id="rId1"/>
  </p:sldMasterIdLst>
  <p:notesMasterIdLst>
    <p:notesMasterId r:id="rId26"/>
  </p:notesMasterIdLst>
  <p:sldIdLst>
    <p:sldId id="326" r:id="rId2"/>
    <p:sldId id="334" r:id="rId3"/>
    <p:sldId id="333" r:id="rId4"/>
    <p:sldId id="341" r:id="rId5"/>
    <p:sldId id="340" r:id="rId6"/>
    <p:sldId id="342" r:id="rId7"/>
    <p:sldId id="343" r:id="rId8"/>
    <p:sldId id="330" r:id="rId9"/>
    <p:sldId id="344" r:id="rId10"/>
    <p:sldId id="345" r:id="rId11"/>
    <p:sldId id="346" r:id="rId12"/>
    <p:sldId id="347" r:id="rId13"/>
    <p:sldId id="332" r:id="rId14"/>
    <p:sldId id="325" r:id="rId15"/>
    <p:sldId id="327" r:id="rId16"/>
    <p:sldId id="329" r:id="rId17"/>
    <p:sldId id="339" r:id="rId18"/>
    <p:sldId id="351" r:id="rId19"/>
    <p:sldId id="335" r:id="rId20"/>
    <p:sldId id="349" r:id="rId21"/>
    <p:sldId id="350" r:id="rId22"/>
    <p:sldId id="348" r:id="rId23"/>
    <p:sldId id="352" r:id="rId24"/>
    <p:sldId id="353"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6F6864-059E-4680-8B40-9EE84D84DA8E}" v="431" dt="2023-03-09T19:31:32.2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539" autoAdjust="0"/>
    <p:restoredTop sz="94343" autoAdjust="0"/>
  </p:normalViewPr>
  <p:slideViewPr>
    <p:cSldViewPr snapToGrid="0">
      <p:cViewPr varScale="1">
        <p:scale>
          <a:sx n="74" d="100"/>
          <a:sy n="74" d="100"/>
        </p:scale>
        <p:origin x="204" y="6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DDDBBA-90A8-4ED7-9C90-8EC4E64B86C4}" type="doc">
      <dgm:prSet loTypeId="urn:microsoft.com/office/officeart/2005/8/layout/chevron2" loCatId="process" qsTypeId="urn:microsoft.com/office/officeart/2005/8/quickstyle/simple5" qsCatId="simple" csTypeId="urn:microsoft.com/office/officeart/2005/8/colors/colorful1" csCatId="colorful" phldr="1"/>
      <dgm:spPr/>
      <dgm:t>
        <a:bodyPr/>
        <a:lstStyle/>
        <a:p>
          <a:endParaRPr lang="ru-RU"/>
        </a:p>
      </dgm:t>
    </dgm:pt>
    <dgm:pt modelId="{37536329-E0B8-46C6-8640-2C66B343058E}">
      <dgm:prSet phldrT="[Текст]"/>
      <dgm:spPr/>
      <dgm:t>
        <a:bodyPr/>
        <a:lstStyle/>
        <a:p>
          <a:r>
            <a:rPr lang="ru-RU" dirty="0"/>
            <a:t>1</a:t>
          </a:r>
        </a:p>
      </dgm:t>
    </dgm:pt>
    <dgm:pt modelId="{9C8476A4-6D5B-487B-8510-27EA7B255C45}" type="parTrans" cxnId="{E0B1C170-DBDB-44C7-98A1-670308A366BC}">
      <dgm:prSet/>
      <dgm:spPr/>
      <dgm:t>
        <a:bodyPr/>
        <a:lstStyle/>
        <a:p>
          <a:endParaRPr lang="ru-RU"/>
        </a:p>
      </dgm:t>
    </dgm:pt>
    <dgm:pt modelId="{9099F4D7-6EB2-4DDE-84F3-36FB9FE8F8CC}" type="sibTrans" cxnId="{E0B1C170-DBDB-44C7-98A1-670308A366BC}">
      <dgm:prSet/>
      <dgm:spPr/>
      <dgm:t>
        <a:bodyPr/>
        <a:lstStyle/>
        <a:p>
          <a:endParaRPr lang="ru-RU"/>
        </a:p>
      </dgm:t>
    </dgm:pt>
    <dgm:pt modelId="{BFD3FEA8-95D9-4D7E-BB40-FCCB92427E7E}">
      <dgm:prSet phldrT="[Текст]"/>
      <dgm:spPr/>
      <dgm:t>
        <a:bodyPr/>
        <a:lstStyle/>
        <a:p>
          <a:r>
            <a:rPr lang="uk-UA" dirty="0"/>
            <a:t>Вивчення ситуації</a:t>
          </a:r>
          <a:endParaRPr lang="ru-RU" dirty="0"/>
        </a:p>
      </dgm:t>
    </dgm:pt>
    <dgm:pt modelId="{DF432AEC-65A4-4569-A7E3-C36D12A1EBE2}" type="parTrans" cxnId="{FBD1DF63-215C-42B0-8BBA-2342215D36A4}">
      <dgm:prSet/>
      <dgm:spPr/>
      <dgm:t>
        <a:bodyPr/>
        <a:lstStyle/>
        <a:p>
          <a:endParaRPr lang="ru-RU"/>
        </a:p>
      </dgm:t>
    </dgm:pt>
    <dgm:pt modelId="{B777C30E-A806-433B-8674-F17F144D47B7}" type="sibTrans" cxnId="{FBD1DF63-215C-42B0-8BBA-2342215D36A4}">
      <dgm:prSet/>
      <dgm:spPr/>
      <dgm:t>
        <a:bodyPr/>
        <a:lstStyle/>
        <a:p>
          <a:endParaRPr lang="ru-RU"/>
        </a:p>
      </dgm:t>
    </dgm:pt>
    <dgm:pt modelId="{732ACDB7-A094-4ED1-973D-24C4ABFD25FA}">
      <dgm:prSet phldrT="[Текст]"/>
      <dgm:spPr/>
      <dgm:t>
        <a:bodyPr/>
        <a:lstStyle/>
        <a:p>
          <a:r>
            <a:rPr lang="ru-RU" dirty="0"/>
            <a:t>2</a:t>
          </a:r>
        </a:p>
      </dgm:t>
    </dgm:pt>
    <dgm:pt modelId="{BEFDC1A5-A213-4D24-B0DD-3F385794D751}" type="parTrans" cxnId="{30C47BF7-9BA8-4692-9C3B-8F9772347D61}">
      <dgm:prSet/>
      <dgm:spPr/>
      <dgm:t>
        <a:bodyPr/>
        <a:lstStyle/>
        <a:p>
          <a:endParaRPr lang="ru-RU"/>
        </a:p>
      </dgm:t>
    </dgm:pt>
    <dgm:pt modelId="{213B7C34-E209-4FFB-AC94-12CD684E86FA}" type="sibTrans" cxnId="{30C47BF7-9BA8-4692-9C3B-8F9772347D61}">
      <dgm:prSet/>
      <dgm:spPr/>
      <dgm:t>
        <a:bodyPr/>
        <a:lstStyle/>
        <a:p>
          <a:endParaRPr lang="ru-RU"/>
        </a:p>
      </dgm:t>
    </dgm:pt>
    <dgm:pt modelId="{9633ADA5-6C96-4B06-BFB1-EFEA69F59BDD}">
      <dgm:prSet phldrT="[Текст]"/>
      <dgm:spPr/>
      <dgm:t>
        <a:bodyPr/>
        <a:lstStyle/>
        <a:p>
          <a:r>
            <a:rPr lang="uk-UA" dirty="0"/>
            <a:t>Створення робочої групи</a:t>
          </a:r>
          <a:endParaRPr lang="ru-RU" dirty="0"/>
        </a:p>
      </dgm:t>
    </dgm:pt>
    <dgm:pt modelId="{96318BFB-CF0F-4500-9CF8-E56E21CCF1A1}" type="parTrans" cxnId="{E88C19A9-6C8C-4474-B570-BBD20FBA749C}">
      <dgm:prSet/>
      <dgm:spPr/>
      <dgm:t>
        <a:bodyPr/>
        <a:lstStyle/>
        <a:p>
          <a:endParaRPr lang="ru-RU"/>
        </a:p>
      </dgm:t>
    </dgm:pt>
    <dgm:pt modelId="{1AD46DD3-5A91-4990-8712-515E05EC5FB1}" type="sibTrans" cxnId="{E88C19A9-6C8C-4474-B570-BBD20FBA749C}">
      <dgm:prSet/>
      <dgm:spPr/>
      <dgm:t>
        <a:bodyPr/>
        <a:lstStyle/>
        <a:p>
          <a:endParaRPr lang="ru-RU"/>
        </a:p>
      </dgm:t>
    </dgm:pt>
    <dgm:pt modelId="{E983B280-46B4-424B-990E-49C72003C4D0}">
      <dgm:prSet phldrT="[Текст]"/>
      <dgm:spPr/>
      <dgm:t>
        <a:bodyPr/>
        <a:lstStyle/>
        <a:p>
          <a:r>
            <a:rPr lang="ru-RU" dirty="0"/>
            <a:t>3</a:t>
          </a:r>
        </a:p>
      </dgm:t>
    </dgm:pt>
    <dgm:pt modelId="{A6A79D97-476A-4C53-AC21-5A0429D98A80}" type="parTrans" cxnId="{D443E1B6-2246-4355-BBD8-DD005D7FDA7E}">
      <dgm:prSet/>
      <dgm:spPr/>
      <dgm:t>
        <a:bodyPr/>
        <a:lstStyle/>
        <a:p>
          <a:endParaRPr lang="ru-RU"/>
        </a:p>
      </dgm:t>
    </dgm:pt>
    <dgm:pt modelId="{B65A81AC-E534-4686-8ACD-E04C209DB81C}" type="sibTrans" cxnId="{D443E1B6-2246-4355-BBD8-DD005D7FDA7E}">
      <dgm:prSet/>
      <dgm:spPr/>
      <dgm:t>
        <a:bodyPr/>
        <a:lstStyle/>
        <a:p>
          <a:endParaRPr lang="ru-RU"/>
        </a:p>
      </dgm:t>
    </dgm:pt>
    <dgm:pt modelId="{217FCD55-3872-41E7-A576-042F53BC913C}">
      <dgm:prSet phldrT="[Текст]"/>
      <dgm:spPr/>
      <dgm:t>
        <a:bodyPr/>
        <a:lstStyle/>
        <a:p>
          <a:r>
            <a:rPr lang="uk-UA" dirty="0"/>
            <a:t>Розроблення Плану заходів для запобігання </a:t>
          </a:r>
          <a:r>
            <a:rPr lang="uk-UA" dirty="0" err="1"/>
            <a:t>булінгу</a:t>
          </a:r>
          <a:r>
            <a:rPr lang="uk-UA" dirty="0"/>
            <a:t> (цькуванню) та будь-яким іншим проявам насилля</a:t>
          </a:r>
          <a:endParaRPr lang="ru-RU" dirty="0"/>
        </a:p>
      </dgm:t>
    </dgm:pt>
    <dgm:pt modelId="{B3A10432-29DC-4C3B-AC03-CC703BCE5E56}" type="parTrans" cxnId="{94E70460-122C-410B-BC8B-6F8634A449AB}">
      <dgm:prSet/>
      <dgm:spPr/>
      <dgm:t>
        <a:bodyPr/>
        <a:lstStyle/>
        <a:p>
          <a:endParaRPr lang="ru-RU"/>
        </a:p>
      </dgm:t>
    </dgm:pt>
    <dgm:pt modelId="{815C46C9-DEBC-4C7C-95C6-3831C5BE0A37}" type="sibTrans" cxnId="{94E70460-122C-410B-BC8B-6F8634A449AB}">
      <dgm:prSet/>
      <dgm:spPr/>
      <dgm:t>
        <a:bodyPr/>
        <a:lstStyle/>
        <a:p>
          <a:endParaRPr lang="ru-RU"/>
        </a:p>
      </dgm:t>
    </dgm:pt>
    <dgm:pt modelId="{947315B6-3FC7-4B68-8D4F-B61F688293ED}">
      <dgm:prSet/>
      <dgm:spPr/>
      <dgm:t>
        <a:bodyPr/>
        <a:lstStyle/>
        <a:p>
          <a:r>
            <a:rPr lang="ru-RU" dirty="0"/>
            <a:t>4</a:t>
          </a:r>
        </a:p>
      </dgm:t>
    </dgm:pt>
    <dgm:pt modelId="{C1A169C7-E1C0-40D3-A2C2-C8407CD91E3B}" type="parTrans" cxnId="{04EAA849-2804-4793-AEE9-B00A181E556A}">
      <dgm:prSet/>
      <dgm:spPr/>
      <dgm:t>
        <a:bodyPr/>
        <a:lstStyle/>
        <a:p>
          <a:endParaRPr lang="ru-RU"/>
        </a:p>
      </dgm:t>
    </dgm:pt>
    <dgm:pt modelId="{501F77DB-7AC4-4AF7-8D25-1BD84398F025}" type="sibTrans" cxnId="{04EAA849-2804-4793-AEE9-B00A181E556A}">
      <dgm:prSet/>
      <dgm:spPr/>
      <dgm:t>
        <a:bodyPr/>
        <a:lstStyle/>
        <a:p>
          <a:endParaRPr lang="ru-RU"/>
        </a:p>
      </dgm:t>
    </dgm:pt>
    <dgm:pt modelId="{88C8FD66-7153-4F81-AF9B-FB73E61B3BAD}">
      <dgm:prSet/>
      <dgm:spPr/>
      <dgm:t>
        <a:bodyPr/>
        <a:lstStyle/>
        <a:p>
          <a:r>
            <a:rPr lang="uk-UA" dirty="0"/>
            <a:t>Ознайомлення усіх учасників освітнього процесу з </a:t>
          </a:r>
          <a:r>
            <a:rPr lang="uk-UA" dirty="0" err="1"/>
            <a:t>антибуліговою</a:t>
          </a:r>
          <a:r>
            <a:rPr lang="uk-UA" dirty="0"/>
            <a:t> політикою та її складовою</a:t>
          </a:r>
          <a:endParaRPr lang="ru-RU" dirty="0"/>
        </a:p>
      </dgm:t>
    </dgm:pt>
    <dgm:pt modelId="{D4C8AF68-BFAC-48CA-9A32-FBDA6BC6D2DB}" type="parTrans" cxnId="{2CA67075-A536-4BC8-9986-CD2FD80BDC1F}">
      <dgm:prSet/>
      <dgm:spPr/>
      <dgm:t>
        <a:bodyPr/>
        <a:lstStyle/>
        <a:p>
          <a:endParaRPr lang="ru-RU"/>
        </a:p>
      </dgm:t>
    </dgm:pt>
    <dgm:pt modelId="{69F3244C-30E3-43AD-BCDA-DEAF5B53197A}" type="sibTrans" cxnId="{2CA67075-A536-4BC8-9986-CD2FD80BDC1F}">
      <dgm:prSet/>
      <dgm:spPr/>
      <dgm:t>
        <a:bodyPr/>
        <a:lstStyle/>
        <a:p>
          <a:endParaRPr lang="ru-RU"/>
        </a:p>
      </dgm:t>
    </dgm:pt>
    <dgm:pt modelId="{3750DDD8-02F2-4B01-9C45-233B6C25D855}">
      <dgm:prSet/>
      <dgm:spPr/>
      <dgm:t>
        <a:bodyPr/>
        <a:lstStyle/>
        <a:p>
          <a:r>
            <a:rPr lang="ru-RU" dirty="0"/>
            <a:t>5</a:t>
          </a:r>
        </a:p>
      </dgm:t>
    </dgm:pt>
    <dgm:pt modelId="{517C0534-BF85-4D5C-8B6E-C3E76578220D}" type="parTrans" cxnId="{CA380CBD-0FF4-40B6-A80A-1E7A42410D8D}">
      <dgm:prSet/>
      <dgm:spPr/>
      <dgm:t>
        <a:bodyPr/>
        <a:lstStyle/>
        <a:p>
          <a:endParaRPr lang="ru-RU"/>
        </a:p>
      </dgm:t>
    </dgm:pt>
    <dgm:pt modelId="{0A3E736B-BD92-4046-94E4-7164159B6D5A}" type="sibTrans" cxnId="{CA380CBD-0FF4-40B6-A80A-1E7A42410D8D}">
      <dgm:prSet/>
      <dgm:spPr/>
      <dgm:t>
        <a:bodyPr/>
        <a:lstStyle/>
        <a:p>
          <a:endParaRPr lang="ru-RU"/>
        </a:p>
      </dgm:t>
    </dgm:pt>
    <dgm:pt modelId="{910BE412-D444-46A8-B9BA-9F3B27991DCE}">
      <dgm:prSet/>
      <dgm:spPr/>
      <dgm:t>
        <a:bodyPr/>
        <a:lstStyle/>
        <a:p>
          <a:r>
            <a:rPr lang="uk-UA" dirty="0"/>
            <a:t>Схвалення документу рішенням педагогічної ради, затвердження керівником закладу та оприлюднення</a:t>
          </a:r>
          <a:endParaRPr lang="ru-RU" dirty="0"/>
        </a:p>
      </dgm:t>
    </dgm:pt>
    <dgm:pt modelId="{150FF688-A0A7-4665-BE8E-F3F2EC996AAD}" type="parTrans" cxnId="{2DCD8A53-66B7-4916-AD5E-B471BF385C09}">
      <dgm:prSet/>
      <dgm:spPr/>
      <dgm:t>
        <a:bodyPr/>
        <a:lstStyle/>
        <a:p>
          <a:endParaRPr lang="ru-RU"/>
        </a:p>
      </dgm:t>
    </dgm:pt>
    <dgm:pt modelId="{24D1B5FF-7B09-477F-9B43-83FB3657AB53}" type="sibTrans" cxnId="{2DCD8A53-66B7-4916-AD5E-B471BF385C09}">
      <dgm:prSet/>
      <dgm:spPr/>
      <dgm:t>
        <a:bodyPr/>
        <a:lstStyle/>
        <a:p>
          <a:endParaRPr lang="ru-RU"/>
        </a:p>
      </dgm:t>
    </dgm:pt>
    <dgm:pt modelId="{A6B09B48-EF68-4C8F-B872-C2475FE54AED}" type="pres">
      <dgm:prSet presAssocID="{5CDDDBBA-90A8-4ED7-9C90-8EC4E64B86C4}" presName="linearFlow" presStyleCnt="0">
        <dgm:presLayoutVars>
          <dgm:dir/>
          <dgm:animLvl val="lvl"/>
          <dgm:resizeHandles val="exact"/>
        </dgm:presLayoutVars>
      </dgm:prSet>
      <dgm:spPr/>
    </dgm:pt>
    <dgm:pt modelId="{0DB9050A-0A2E-4A2C-B339-31D9A6011E88}" type="pres">
      <dgm:prSet presAssocID="{37536329-E0B8-46C6-8640-2C66B343058E}" presName="composite" presStyleCnt="0"/>
      <dgm:spPr/>
    </dgm:pt>
    <dgm:pt modelId="{123837B3-2FE6-49E9-9F3A-C624EA86912F}" type="pres">
      <dgm:prSet presAssocID="{37536329-E0B8-46C6-8640-2C66B343058E}" presName="parentText" presStyleLbl="alignNode1" presStyleIdx="0" presStyleCnt="5">
        <dgm:presLayoutVars>
          <dgm:chMax val="1"/>
          <dgm:bulletEnabled val="1"/>
        </dgm:presLayoutVars>
      </dgm:prSet>
      <dgm:spPr/>
    </dgm:pt>
    <dgm:pt modelId="{11672DA4-4037-47DF-A6D3-F3D375A72B5B}" type="pres">
      <dgm:prSet presAssocID="{37536329-E0B8-46C6-8640-2C66B343058E}" presName="descendantText" presStyleLbl="alignAcc1" presStyleIdx="0" presStyleCnt="5" custLinFactNeighborX="533" custLinFactNeighborY="10537">
        <dgm:presLayoutVars>
          <dgm:bulletEnabled val="1"/>
        </dgm:presLayoutVars>
      </dgm:prSet>
      <dgm:spPr/>
    </dgm:pt>
    <dgm:pt modelId="{2687F91B-2F11-487F-B5D7-3481B77967B9}" type="pres">
      <dgm:prSet presAssocID="{9099F4D7-6EB2-4DDE-84F3-36FB9FE8F8CC}" presName="sp" presStyleCnt="0"/>
      <dgm:spPr/>
    </dgm:pt>
    <dgm:pt modelId="{E84B06AA-9379-48BE-B083-BF80618D4005}" type="pres">
      <dgm:prSet presAssocID="{732ACDB7-A094-4ED1-973D-24C4ABFD25FA}" presName="composite" presStyleCnt="0"/>
      <dgm:spPr/>
    </dgm:pt>
    <dgm:pt modelId="{6C096064-F3BC-4929-8E7B-5DA64DA0A050}" type="pres">
      <dgm:prSet presAssocID="{732ACDB7-A094-4ED1-973D-24C4ABFD25FA}" presName="parentText" presStyleLbl="alignNode1" presStyleIdx="1" presStyleCnt="5">
        <dgm:presLayoutVars>
          <dgm:chMax val="1"/>
          <dgm:bulletEnabled val="1"/>
        </dgm:presLayoutVars>
      </dgm:prSet>
      <dgm:spPr/>
    </dgm:pt>
    <dgm:pt modelId="{F6FF0442-A54D-4507-94ED-640BD4F11554}" type="pres">
      <dgm:prSet presAssocID="{732ACDB7-A094-4ED1-973D-24C4ABFD25FA}" presName="descendantText" presStyleLbl="alignAcc1" presStyleIdx="1" presStyleCnt="5">
        <dgm:presLayoutVars>
          <dgm:bulletEnabled val="1"/>
        </dgm:presLayoutVars>
      </dgm:prSet>
      <dgm:spPr/>
    </dgm:pt>
    <dgm:pt modelId="{76EB6FB2-B2E5-405A-8554-9632BEC0210F}" type="pres">
      <dgm:prSet presAssocID="{213B7C34-E209-4FFB-AC94-12CD684E86FA}" presName="sp" presStyleCnt="0"/>
      <dgm:spPr/>
    </dgm:pt>
    <dgm:pt modelId="{D35F3C86-846F-4CE3-9F00-587F0559C639}" type="pres">
      <dgm:prSet presAssocID="{E983B280-46B4-424B-990E-49C72003C4D0}" presName="composite" presStyleCnt="0"/>
      <dgm:spPr/>
    </dgm:pt>
    <dgm:pt modelId="{B8299565-3B62-4C63-ADD2-3F286C19E94A}" type="pres">
      <dgm:prSet presAssocID="{E983B280-46B4-424B-990E-49C72003C4D0}" presName="parentText" presStyleLbl="alignNode1" presStyleIdx="2" presStyleCnt="5">
        <dgm:presLayoutVars>
          <dgm:chMax val="1"/>
          <dgm:bulletEnabled val="1"/>
        </dgm:presLayoutVars>
      </dgm:prSet>
      <dgm:spPr/>
    </dgm:pt>
    <dgm:pt modelId="{25B9E64D-ECED-43E0-A583-C75A2E56B895}" type="pres">
      <dgm:prSet presAssocID="{E983B280-46B4-424B-990E-49C72003C4D0}" presName="descendantText" presStyleLbl="alignAcc1" presStyleIdx="2" presStyleCnt="5">
        <dgm:presLayoutVars>
          <dgm:bulletEnabled val="1"/>
        </dgm:presLayoutVars>
      </dgm:prSet>
      <dgm:spPr/>
    </dgm:pt>
    <dgm:pt modelId="{1344251F-9973-42CF-9351-E2F2574956DE}" type="pres">
      <dgm:prSet presAssocID="{B65A81AC-E534-4686-8ACD-E04C209DB81C}" presName="sp" presStyleCnt="0"/>
      <dgm:spPr/>
    </dgm:pt>
    <dgm:pt modelId="{67A77614-46DA-4B02-BD0D-2D7162BC8E00}" type="pres">
      <dgm:prSet presAssocID="{947315B6-3FC7-4B68-8D4F-B61F688293ED}" presName="composite" presStyleCnt="0"/>
      <dgm:spPr/>
    </dgm:pt>
    <dgm:pt modelId="{07810FB8-7F92-4BA9-9A59-E4302CF0FD99}" type="pres">
      <dgm:prSet presAssocID="{947315B6-3FC7-4B68-8D4F-B61F688293ED}" presName="parentText" presStyleLbl="alignNode1" presStyleIdx="3" presStyleCnt="5">
        <dgm:presLayoutVars>
          <dgm:chMax val="1"/>
          <dgm:bulletEnabled val="1"/>
        </dgm:presLayoutVars>
      </dgm:prSet>
      <dgm:spPr/>
    </dgm:pt>
    <dgm:pt modelId="{EAEB2873-788A-4868-A0EC-97AB511E1C49}" type="pres">
      <dgm:prSet presAssocID="{947315B6-3FC7-4B68-8D4F-B61F688293ED}" presName="descendantText" presStyleLbl="alignAcc1" presStyleIdx="3" presStyleCnt="5">
        <dgm:presLayoutVars>
          <dgm:bulletEnabled val="1"/>
        </dgm:presLayoutVars>
      </dgm:prSet>
      <dgm:spPr/>
    </dgm:pt>
    <dgm:pt modelId="{2FC03AEE-948F-41C0-B73E-697AB62B0E2D}" type="pres">
      <dgm:prSet presAssocID="{501F77DB-7AC4-4AF7-8D25-1BD84398F025}" presName="sp" presStyleCnt="0"/>
      <dgm:spPr/>
    </dgm:pt>
    <dgm:pt modelId="{2232FFF9-7EDA-4D61-A96E-29F40DAA8785}" type="pres">
      <dgm:prSet presAssocID="{3750DDD8-02F2-4B01-9C45-233B6C25D855}" presName="composite" presStyleCnt="0"/>
      <dgm:spPr/>
    </dgm:pt>
    <dgm:pt modelId="{BCCBE68C-1A5B-40A7-B9BD-681AEADBFD69}" type="pres">
      <dgm:prSet presAssocID="{3750DDD8-02F2-4B01-9C45-233B6C25D855}" presName="parentText" presStyleLbl="alignNode1" presStyleIdx="4" presStyleCnt="5">
        <dgm:presLayoutVars>
          <dgm:chMax val="1"/>
          <dgm:bulletEnabled val="1"/>
        </dgm:presLayoutVars>
      </dgm:prSet>
      <dgm:spPr/>
    </dgm:pt>
    <dgm:pt modelId="{7757CCB9-1F4F-4884-88C0-0AE8164D90FE}" type="pres">
      <dgm:prSet presAssocID="{3750DDD8-02F2-4B01-9C45-233B6C25D855}" presName="descendantText" presStyleLbl="alignAcc1" presStyleIdx="4" presStyleCnt="5" custLinFactNeighborX="-150" custLinFactNeighborY="-19936">
        <dgm:presLayoutVars>
          <dgm:bulletEnabled val="1"/>
        </dgm:presLayoutVars>
      </dgm:prSet>
      <dgm:spPr/>
    </dgm:pt>
  </dgm:ptLst>
  <dgm:cxnLst>
    <dgm:cxn modelId="{2C6ABA19-9A2C-4697-8305-389F5EF5E909}" type="presOf" srcId="{3750DDD8-02F2-4B01-9C45-233B6C25D855}" destId="{BCCBE68C-1A5B-40A7-B9BD-681AEADBFD69}" srcOrd="0" destOrd="0" presId="urn:microsoft.com/office/officeart/2005/8/layout/chevron2"/>
    <dgm:cxn modelId="{FD78841D-7BB0-4058-9057-41D0D8C22054}" type="presOf" srcId="{37536329-E0B8-46C6-8640-2C66B343058E}" destId="{123837B3-2FE6-49E9-9F3A-C624EA86912F}" srcOrd="0" destOrd="0" presId="urn:microsoft.com/office/officeart/2005/8/layout/chevron2"/>
    <dgm:cxn modelId="{35D51424-8AEB-4F4A-AD80-742BCBC62ACB}" type="presOf" srcId="{910BE412-D444-46A8-B9BA-9F3B27991DCE}" destId="{7757CCB9-1F4F-4884-88C0-0AE8164D90FE}" srcOrd="0" destOrd="0" presId="urn:microsoft.com/office/officeart/2005/8/layout/chevron2"/>
    <dgm:cxn modelId="{55F47428-F2DC-4B55-A406-72BD37862AC3}" type="presOf" srcId="{BFD3FEA8-95D9-4D7E-BB40-FCCB92427E7E}" destId="{11672DA4-4037-47DF-A6D3-F3D375A72B5B}" srcOrd="0" destOrd="0" presId="urn:microsoft.com/office/officeart/2005/8/layout/chevron2"/>
    <dgm:cxn modelId="{EA6E5329-1DA7-4239-B8D7-8980D8D76FB3}" type="presOf" srcId="{732ACDB7-A094-4ED1-973D-24C4ABFD25FA}" destId="{6C096064-F3BC-4929-8E7B-5DA64DA0A050}" srcOrd="0" destOrd="0" presId="urn:microsoft.com/office/officeart/2005/8/layout/chevron2"/>
    <dgm:cxn modelId="{1903AE29-5220-486C-A931-C223661856D6}" type="presOf" srcId="{947315B6-3FC7-4B68-8D4F-B61F688293ED}" destId="{07810FB8-7F92-4BA9-9A59-E4302CF0FD99}" srcOrd="0" destOrd="0" presId="urn:microsoft.com/office/officeart/2005/8/layout/chevron2"/>
    <dgm:cxn modelId="{75AF1F38-38F5-4B32-9CAF-128B426161D9}" type="presOf" srcId="{217FCD55-3872-41E7-A576-042F53BC913C}" destId="{25B9E64D-ECED-43E0-A583-C75A2E56B895}" srcOrd="0" destOrd="0" presId="urn:microsoft.com/office/officeart/2005/8/layout/chevron2"/>
    <dgm:cxn modelId="{94E70460-122C-410B-BC8B-6F8634A449AB}" srcId="{E983B280-46B4-424B-990E-49C72003C4D0}" destId="{217FCD55-3872-41E7-A576-042F53BC913C}" srcOrd="0" destOrd="0" parTransId="{B3A10432-29DC-4C3B-AC03-CC703BCE5E56}" sibTransId="{815C46C9-DEBC-4C7C-95C6-3831C5BE0A37}"/>
    <dgm:cxn modelId="{FBD1DF63-215C-42B0-8BBA-2342215D36A4}" srcId="{37536329-E0B8-46C6-8640-2C66B343058E}" destId="{BFD3FEA8-95D9-4D7E-BB40-FCCB92427E7E}" srcOrd="0" destOrd="0" parTransId="{DF432AEC-65A4-4569-A7E3-C36D12A1EBE2}" sibTransId="{B777C30E-A806-433B-8674-F17F144D47B7}"/>
    <dgm:cxn modelId="{04EAA849-2804-4793-AEE9-B00A181E556A}" srcId="{5CDDDBBA-90A8-4ED7-9C90-8EC4E64B86C4}" destId="{947315B6-3FC7-4B68-8D4F-B61F688293ED}" srcOrd="3" destOrd="0" parTransId="{C1A169C7-E1C0-40D3-A2C2-C8407CD91E3B}" sibTransId="{501F77DB-7AC4-4AF7-8D25-1BD84398F025}"/>
    <dgm:cxn modelId="{E0B1C170-DBDB-44C7-98A1-670308A366BC}" srcId="{5CDDDBBA-90A8-4ED7-9C90-8EC4E64B86C4}" destId="{37536329-E0B8-46C6-8640-2C66B343058E}" srcOrd="0" destOrd="0" parTransId="{9C8476A4-6D5B-487B-8510-27EA7B255C45}" sibTransId="{9099F4D7-6EB2-4DDE-84F3-36FB9FE8F8CC}"/>
    <dgm:cxn modelId="{7587B351-1DB0-44DD-BAB9-4B9945C68055}" type="presOf" srcId="{E983B280-46B4-424B-990E-49C72003C4D0}" destId="{B8299565-3B62-4C63-ADD2-3F286C19E94A}" srcOrd="0" destOrd="0" presId="urn:microsoft.com/office/officeart/2005/8/layout/chevron2"/>
    <dgm:cxn modelId="{2DCD8A53-66B7-4916-AD5E-B471BF385C09}" srcId="{3750DDD8-02F2-4B01-9C45-233B6C25D855}" destId="{910BE412-D444-46A8-B9BA-9F3B27991DCE}" srcOrd="0" destOrd="0" parTransId="{150FF688-A0A7-4665-BE8E-F3F2EC996AAD}" sibTransId="{24D1B5FF-7B09-477F-9B43-83FB3657AB53}"/>
    <dgm:cxn modelId="{2CA67075-A536-4BC8-9986-CD2FD80BDC1F}" srcId="{947315B6-3FC7-4B68-8D4F-B61F688293ED}" destId="{88C8FD66-7153-4F81-AF9B-FB73E61B3BAD}" srcOrd="0" destOrd="0" parTransId="{D4C8AF68-BFAC-48CA-9A32-FBDA6BC6D2DB}" sibTransId="{69F3244C-30E3-43AD-BCDA-DEAF5B53197A}"/>
    <dgm:cxn modelId="{E88C19A9-6C8C-4474-B570-BBD20FBA749C}" srcId="{732ACDB7-A094-4ED1-973D-24C4ABFD25FA}" destId="{9633ADA5-6C96-4B06-BFB1-EFEA69F59BDD}" srcOrd="0" destOrd="0" parTransId="{96318BFB-CF0F-4500-9CF8-E56E21CCF1A1}" sibTransId="{1AD46DD3-5A91-4990-8712-515E05EC5FB1}"/>
    <dgm:cxn modelId="{D443E1B6-2246-4355-BBD8-DD005D7FDA7E}" srcId="{5CDDDBBA-90A8-4ED7-9C90-8EC4E64B86C4}" destId="{E983B280-46B4-424B-990E-49C72003C4D0}" srcOrd="2" destOrd="0" parTransId="{A6A79D97-476A-4C53-AC21-5A0429D98A80}" sibTransId="{B65A81AC-E534-4686-8ACD-E04C209DB81C}"/>
    <dgm:cxn modelId="{CA380CBD-0FF4-40B6-A80A-1E7A42410D8D}" srcId="{5CDDDBBA-90A8-4ED7-9C90-8EC4E64B86C4}" destId="{3750DDD8-02F2-4B01-9C45-233B6C25D855}" srcOrd="4" destOrd="0" parTransId="{517C0534-BF85-4D5C-8B6E-C3E76578220D}" sibTransId="{0A3E736B-BD92-4046-94E4-7164159B6D5A}"/>
    <dgm:cxn modelId="{5C4158DB-8835-4B6D-AB0D-2026EDFE8827}" type="presOf" srcId="{9633ADA5-6C96-4B06-BFB1-EFEA69F59BDD}" destId="{F6FF0442-A54D-4507-94ED-640BD4F11554}" srcOrd="0" destOrd="0" presId="urn:microsoft.com/office/officeart/2005/8/layout/chevron2"/>
    <dgm:cxn modelId="{41602DDC-919E-443A-8347-7535CEBA1361}" type="presOf" srcId="{88C8FD66-7153-4F81-AF9B-FB73E61B3BAD}" destId="{EAEB2873-788A-4868-A0EC-97AB511E1C49}" srcOrd="0" destOrd="0" presId="urn:microsoft.com/office/officeart/2005/8/layout/chevron2"/>
    <dgm:cxn modelId="{30C47BF7-9BA8-4692-9C3B-8F9772347D61}" srcId="{5CDDDBBA-90A8-4ED7-9C90-8EC4E64B86C4}" destId="{732ACDB7-A094-4ED1-973D-24C4ABFD25FA}" srcOrd="1" destOrd="0" parTransId="{BEFDC1A5-A213-4D24-B0DD-3F385794D751}" sibTransId="{213B7C34-E209-4FFB-AC94-12CD684E86FA}"/>
    <dgm:cxn modelId="{53E65BFD-91F6-4384-B387-D92E1363E0EF}" type="presOf" srcId="{5CDDDBBA-90A8-4ED7-9C90-8EC4E64B86C4}" destId="{A6B09B48-EF68-4C8F-B872-C2475FE54AED}" srcOrd="0" destOrd="0" presId="urn:microsoft.com/office/officeart/2005/8/layout/chevron2"/>
    <dgm:cxn modelId="{7EA314AB-3480-4A0F-A77F-54DE203D7577}" type="presParOf" srcId="{A6B09B48-EF68-4C8F-B872-C2475FE54AED}" destId="{0DB9050A-0A2E-4A2C-B339-31D9A6011E88}" srcOrd="0" destOrd="0" presId="urn:microsoft.com/office/officeart/2005/8/layout/chevron2"/>
    <dgm:cxn modelId="{DE6A6696-51B0-4307-8339-4B081213466C}" type="presParOf" srcId="{0DB9050A-0A2E-4A2C-B339-31D9A6011E88}" destId="{123837B3-2FE6-49E9-9F3A-C624EA86912F}" srcOrd="0" destOrd="0" presId="urn:microsoft.com/office/officeart/2005/8/layout/chevron2"/>
    <dgm:cxn modelId="{6FFE5E19-45E1-4BB0-BAB5-52255ABD37CB}" type="presParOf" srcId="{0DB9050A-0A2E-4A2C-B339-31D9A6011E88}" destId="{11672DA4-4037-47DF-A6D3-F3D375A72B5B}" srcOrd="1" destOrd="0" presId="urn:microsoft.com/office/officeart/2005/8/layout/chevron2"/>
    <dgm:cxn modelId="{74BA49DB-DFFA-4379-9788-BC9A44164D87}" type="presParOf" srcId="{A6B09B48-EF68-4C8F-B872-C2475FE54AED}" destId="{2687F91B-2F11-487F-B5D7-3481B77967B9}" srcOrd="1" destOrd="0" presId="urn:microsoft.com/office/officeart/2005/8/layout/chevron2"/>
    <dgm:cxn modelId="{2060C0FD-173B-48D6-9190-EEEC3C61F00D}" type="presParOf" srcId="{A6B09B48-EF68-4C8F-B872-C2475FE54AED}" destId="{E84B06AA-9379-48BE-B083-BF80618D4005}" srcOrd="2" destOrd="0" presId="urn:microsoft.com/office/officeart/2005/8/layout/chevron2"/>
    <dgm:cxn modelId="{546A570E-5065-49B1-9DCA-6F8E9B06604F}" type="presParOf" srcId="{E84B06AA-9379-48BE-B083-BF80618D4005}" destId="{6C096064-F3BC-4929-8E7B-5DA64DA0A050}" srcOrd="0" destOrd="0" presId="urn:microsoft.com/office/officeart/2005/8/layout/chevron2"/>
    <dgm:cxn modelId="{63E37DEC-A0B2-4F20-80B5-388AAF51C92D}" type="presParOf" srcId="{E84B06AA-9379-48BE-B083-BF80618D4005}" destId="{F6FF0442-A54D-4507-94ED-640BD4F11554}" srcOrd="1" destOrd="0" presId="urn:microsoft.com/office/officeart/2005/8/layout/chevron2"/>
    <dgm:cxn modelId="{4227E90D-5B67-4B1D-812B-45A769C80EE9}" type="presParOf" srcId="{A6B09B48-EF68-4C8F-B872-C2475FE54AED}" destId="{76EB6FB2-B2E5-405A-8554-9632BEC0210F}" srcOrd="3" destOrd="0" presId="urn:microsoft.com/office/officeart/2005/8/layout/chevron2"/>
    <dgm:cxn modelId="{C1F4BCFF-CCDB-4D1A-B2D9-A5DB758B8D65}" type="presParOf" srcId="{A6B09B48-EF68-4C8F-B872-C2475FE54AED}" destId="{D35F3C86-846F-4CE3-9F00-587F0559C639}" srcOrd="4" destOrd="0" presId="urn:microsoft.com/office/officeart/2005/8/layout/chevron2"/>
    <dgm:cxn modelId="{1C0557E4-12FA-45A0-93C9-E900AD1FE8D2}" type="presParOf" srcId="{D35F3C86-846F-4CE3-9F00-587F0559C639}" destId="{B8299565-3B62-4C63-ADD2-3F286C19E94A}" srcOrd="0" destOrd="0" presId="urn:microsoft.com/office/officeart/2005/8/layout/chevron2"/>
    <dgm:cxn modelId="{12AEAD7B-0892-4F61-8FF9-F4F31E3B4C9E}" type="presParOf" srcId="{D35F3C86-846F-4CE3-9F00-587F0559C639}" destId="{25B9E64D-ECED-43E0-A583-C75A2E56B895}" srcOrd="1" destOrd="0" presId="urn:microsoft.com/office/officeart/2005/8/layout/chevron2"/>
    <dgm:cxn modelId="{07D19CAB-CC1D-4BD1-9494-DCF5D5195D42}" type="presParOf" srcId="{A6B09B48-EF68-4C8F-B872-C2475FE54AED}" destId="{1344251F-9973-42CF-9351-E2F2574956DE}" srcOrd="5" destOrd="0" presId="urn:microsoft.com/office/officeart/2005/8/layout/chevron2"/>
    <dgm:cxn modelId="{793F860A-BFED-41E1-8FBC-E7778420840B}" type="presParOf" srcId="{A6B09B48-EF68-4C8F-B872-C2475FE54AED}" destId="{67A77614-46DA-4B02-BD0D-2D7162BC8E00}" srcOrd="6" destOrd="0" presId="urn:microsoft.com/office/officeart/2005/8/layout/chevron2"/>
    <dgm:cxn modelId="{C9048195-7160-461F-8442-EADE22C970DA}" type="presParOf" srcId="{67A77614-46DA-4B02-BD0D-2D7162BC8E00}" destId="{07810FB8-7F92-4BA9-9A59-E4302CF0FD99}" srcOrd="0" destOrd="0" presId="urn:microsoft.com/office/officeart/2005/8/layout/chevron2"/>
    <dgm:cxn modelId="{696593A6-9EE7-47E8-97EA-AB913002E9E9}" type="presParOf" srcId="{67A77614-46DA-4B02-BD0D-2D7162BC8E00}" destId="{EAEB2873-788A-4868-A0EC-97AB511E1C49}" srcOrd="1" destOrd="0" presId="urn:microsoft.com/office/officeart/2005/8/layout/chevron2"/>
    <dgm:cxn modelId="{D1FA71D8-D648-40BF-BE4A-02B6141293B1}" type="presParOf" srcId="{A6B09B48-EF68-4C8F-B872-C2475FE54AED}" destId="{2FC03AEE-948F-41C0-B73E-697AB62B0E2D}" srcOrd="7" destOrd="0" presId="urn:microsoft.com/office/officeart/2005/8/layout/chevron2"/>
    <dgm:cxn modelId="{B987F0DE-D1AC-40E5-A0EE-DA7618DB15BD}" type="presParOf" srcId="{A6B09B48-EF68-4C8F-B872-C2475FE54AED}" destId="{2232FFF9-7EDA-4D61-A96E-29F40DAA8785}" srcOrd="8" destOrd="0" presId="urn:microsoft.com/office/officeart/2005/8/layout/chevron2"/>
    <dgm:cxn modelId="{CD18DE99-5386-4CBB-A4DB-2A2B532FE0F4}" type="presParOf" srcId="{2232FFF9-7EDA-4D61-A96E-29F40DAA8785}" destId="{BCCBE68C-1A5B-40A7-B9BD-681AEADBFD69}" srcOrd="0" destOrd="0" presId="urn:microsoft.com/office/officeart/2005/8/layout/chevron2"/>
    <dgm:cxn modelId="{D48F2B9C-E255-4D77-A3DF-9271A57FE44B}" type="presParOf" srcId="{2232FFF9-7EDA-4D61-A96E-29F40DAA8785}" destId="{7757CCB9-1F4F-4884-88C0-0AE8164D90FE}"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0F758B9-F910-45A1-BD30-DDB6045E76F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RU"/>
        </a:p>
      </dgm:t>
    </dgm:pt>
    <dgm:pt modelId="{6550945F-6CB1-48B7-98C5-0A560767FD19}">
      <dgm:prSet phldrT="[Текст]"/>
      <dgm:spPr/>
      <dgm:t>
        <a:bodyPr/>
        <a:lstStyle/>
        <a:p>
          <a:pPr algn="ctr">
            <a:lnSpc>
              <a:spcPct val="150000"/>
            </a:lnSpc>
          </a:pPr>
          <a:r>
            <a:rPr lang="uk-UA" dirty="0"/>
            <a:t>Аналіз звернень, що надходять до практичного психолога, керівника закладу</a:t>
          </a:r>
          <a:endParaRPr lang="ru-RU" dirty="0"/>
        </a:p>
      </dgm:t>
    </dgm:pt>
    <dgm:pt modelId="{C77F2315-9BA6-4CFF-9431-7C2CA7D53582}" type="parTrans" cxnId="{0D965EBE-F8FE-47A1-AC1E-CD68FDFCA1F8}">
      <dgm:prSet/>
      <dgm:spPr/>
      <dgm:t>
        <a:bodyPr/>
        <a:lstStyle/>
        <a:p>
          <a:pPr>
            <a:lnSpc>
              <a:spcPct val="150000"/>
            </a:lnSpc>
          </a:pPr>
          <a:endParaRPr lang="ru-RU"/>
        </a:p>
      </dgm:t>
    </dgm:pt>
    <dgm:pt modelId="{27ABFEA2-4901-4819-A57B-924078B3DA05}" type="sibTrans" cxnId="{0D965EBE-F8FE-47A1-AC1E-CD68FDFCA1F8}">
      <dgm:prSet/>
      <dgm:spPr/>
      <dgm:t>
        <a:bodyPr/>
        <a:lstStyle/>
        <a:p>
          <a:pPr>
            <a:lnSpc>
              <a:spcPct val="150000"/>
            </a:lnSpc>
          </a:pPr>
          <a:endParaRPr lang="ru-RU"/>
        </a:p>
      </dgm:t>
    </dgm:pt>
    <dgm:pt modelId="{EF7DF1B3-8453-4F8F-B675-AB44F6BF84D0}">
      <dgm:prSet phldrT="[Текст]"/>
      <dgm:spPr/>
      <dgm:t>
        <a:bodyPr/>
        <a:lstStyle/>
        <a:p>
          <a:pPr>
            <a:lnSpc>
              <a:spcPct val="150000"/>
            </a:lnSpc>
          </a:pPr>
          <a:r>
            <a:rPr lang="uk-UA" dirty="0"/>
            <a:t>Анкетування </a:t>
          </a:r>
          <a:r>
            <a:rPr lang="uk-UA" dirty="0" err="1"/>
            <a:t>вихованів</a:t>
          </a:r>
          <a:r>
            <a:rPr lang="uk-UA" dirty="0"/>
            <a:t>, батьків та педагогів з метою виявлення основних чинників що негативно впливають на психологічний комфорт та безпеку </a:t>
          </a:r>
          <a:endParaRPr lang="ru-RU" dirty="0"/>
        </a:p>
      </dgm:t>
    </dgm:pt>
    <dgm:pt modelId="{48CBCC42-B079-4041-B1DB-95269AB0E1FA}" type="parTrans" cxnId="{FE9410AE-4986-4837-9020-89046CFFCAD4}">
      <dgm:prSet/>
      <dgm:spPr/>
      <dgm:t>
        <a:bodyPr/>
        <a:lstStyle/>
        <a:p>
          <a:pPr>
            <a:lnSpc>
              <a:spcPct val="150000"/>
            </a:lnSpc>
          </a:pPr>
          <a:endParaRPr lang="ru-RU"/>
        </a:p>
      </dgm:t>
    </dgm:pt>
    <dgm:pt modelId="{B8BF4E3F-AD40-4F28-8066-B0A0E6322565}" type="sibTrans" cxnId="{FE9410AE-4986-4837-9020-89046CFFCAD4}">
      <dgm:prSet/>
      <dgm:spPr/>
      <dgm:t>
        <a:bodyPr/>
        <a:lstStyle/>
        <a:p>
          <a:pPr>
            <a:lnSpc>
              <a:spcPct val="150000"/>
            </a:lnSpc>
          </a:pPr>
          <a:endParaRPr lang="ru-RU"/>
        </a:p>
      </dgm:t>
    </dgm:pt>
    <dgm:pt modelId="{6BB8A333-A4F2-4876-8E06-CE2CD00B440E}">
      <dgm:prSet phldrT="[Текст]"/>
      <dgm:spPr/>
      <dgm:t>
        <a:bodyPr/>
        <a:lstStyle/>
        <a:p>
          <a:pPr>
            <a:lnSpc>
              <a:spcPct val="150000"/>
            </a:lnSpc>
          </a:pPr>
          <a:r>
            <a:rPr lang="uk-UA" dirty="0"/>
            <a:t>Аналіз чинників, які найчастіше провокують </a:t>
          </a:r>
          <a:r>
            <a:rPr lang="uk-UA" dirty="0" err="1"/>
            <a:t>булінг</a:t>
          </a:r>
          <a:r>
            <a:rPr lang="uk-UA" dirty="0"/>
            <a:t> (цькування) у закладі</a:t>
          </a:r>
          <a:endParaRPr lang="ru-RU" dirty="0"/>
        </a:p>
      </dgm:t>
    </dgm:pt>
    <dgm:pt modelId="{05828FED-235A-43C6-A94B-33D3F90D2724}" type="parTrans" cxnId="{5045AD6F-8C4A-41B8-ABE2-43EE23664EDD}">
      <dgm:prSet/>
      <dgm:spPr/>
      <dgm:t>
        <a:bodyPr/>
        <a:lstStyle/>
        <a:p>
          <a:pPr>
            <a:lnSpc>
              <a:spcPct val="150000"/>
            </a:lnSpc>
          </a:pPr>
          <a:endParaRPr lang="ru-RU"/>
        </a:p>
      </dgm:t>
    </dgm:pt>
    <dgm:pt modelId="{8D8D11A6-0E30-45F8-9F3C-E6781E219AAA}" type="sibTrans" cxnId="{5045AD6F-8C4A-41B8-ABE2-43EE23664EDD}">
      <dgm:prSet/>
      <dgm:spPr/>
      <dgm:t>
        <a:bodyPr/>
        <a:lstStyle/>
        <a:p>
          <a:pPr>
            <a:lnSpc>
              <a:spcPct val="150000"/>
            </a:lnSpc>
          </a:pPr>
          <a:endParaRPr lang="ru-RU"/>
        </a:p>
      </dgm:t>
    </dgm:pt>
    <dgm:pt modelId="{F8FB5005-16A0-4741-A730-877BECD681A3}">
      <dgm:prSet phldrT="[Текст]" custT="1"/>
      <dgm:spPr/>
      <dgm:t>
        <a:bodyPr/>
        <a:lstStyle/>
        <a:p>
          <a:pPr>
            <a:lnSpc>
              <a:spcPct val="150000"/>
            </a:lnSpc>
          </a:pPr>
          <a:r>
            <a:rPr lang="uk-UA" sz="2000" dirty="0"/>
            <a:t>Проведення циклу тренінгів для формування єдиного бачення проблеми насильства, з'ясування потреб дітей і знаходження компромісу між індивідуальними й спільними потребами</a:t>
          </a:r>
          <a:endParaRPr lang="ru-RU" sz="2000" dirty="0"/>
        </a:p>
      </dgm:t>
    </dgm:pt>
    <dgm:pt modelId="{1032BF14-148F-435E-BCD2-645D0B250CB7}" type="parTrans" cxnId="{8F322C17-C2D1-4058-A71E-ED01A31B94BF}">
      <dgm:prSet/>
      <dgm:spPr/>
      <dgm:t>
        <a:bodyPr/>
        <a:lstStyle/>
        <a:p>
          <a:pPr>
            <a:lnSpc>
              <a:spcPct val="150000"/>
            </a:lnSpc>
          </a:pPr>
          <a:endParaRPr lang="ru-RU"/>
        </a:p>
      </dgm:t>
    </dgm:pt>
    <dgm:pt modelId="{C6573F39-D497-4651-B468-1EE10E7F12E9}" type="sibTrans" cxnId="{8F322C17-C2D1-4058-A71E-ED01A31B94BF}">
      <dgm:prSet/>
      <dgm:spPr/>
      <dgm:t>
        <a:bodyPr/>
        <a:lstStyle/>
        <a:p>
          <a:pPr>
            <a:lnSpc>
              <a:spcPct val="150000"/>
            </a:lnSpc>
          </a:pPr>
          <a:endParaRPr lang="ru-RU"/>
        </a:p>
      </dgm:t>
    </dgm:pt>
    <dgm:pt modelId="{DD45C0C5-214E-4B56-A4E3-F31225F067E9}" type="pres">
      <dgm:prSet presAssocID="{40F758B9-F910-45A1-BD30-DDB6045E76F4}" presName="diagram" presStyleCnt="0">
        <dgm:presLayoutVars>
          <dgm:dir/>
          <dgm:resizeHandles val="exact"/>
        </dgm:presLayoutVars>
      </dgm:prSet>
      <dgm:spPr/>
    </dgm:pt>
    <dgm:pt modelId="{061CF926-EA6B-4087-8E7A-D65A21B6AE00}" type="pres">
      <dgm:prSet presAssocID="{6550945F-6CB1-48B7-98C5-0A560767FD19}" presName="node" presStyleLbl="node1" presStyleIdx="0" presStyleCnt="4">
        <dgm:presLayoutVars>
          <dgm:bulletEnabled val="1"/>
        </dgm:presLayoutVars>
      </dgm:prSet>
      <dgm:spPr/>
    </dgm:pt>
    <dgm:pt modelId="{0C19EC0A-181E-4215-BDF9-77472494296A}" type="pres">
      <dgm:prSet presAssocID="{27ABFEA2-4901-4819-A57B-924078B3DA05}" presName="sibTrans" presStyleCnt="0"/>
      <dgm:spPr/>
    </dgm:pt>
    <dgm:pt modelId="{DE5E61F7-9594-437D-A739-EAE808530ED4}" type="pres">
      <dgm:prSet presAssocID="{EF7DF1B3-8453-4F8F-B675-AB44F6BF84D0}" presName="node" presStyleLbl="node1" presStyleIdx="1" presStyleCnt="4">
        <dgm:presLayoutVars>
          <dgm:bulletEnabled val="1"/>
        </dgm:presLayoutVars>
      </dgm:prSet>
      <dgm:spPr/>
    </dgm:pt>
    <dgm:pt modelId="{909173F2-4527-4642-95B0-96FA81656584}" type="pres">
      <dgm:prSet presAssocID="{B8BF4E3F-AD40-4F28-8066-B0A0E6322565}" presName="sibTrans" presStyleCnt="0"/>
      <dgm:spPr/>
    </dgm:pt>
    <dgm:pt modelId="{CF7AA71E-7477-422C-99D0-6D14A3001B20}" type="pres">
      <dgm:prSet presAssocID="{6BB8A333-A4F2-4876-8E06-CE2CD00B440E}" presName="node" presStyleLbl="node1" presStyleIdx="2" presStyleCnt="4">
        <dgm:presLayoutVars>
          <dgm:bulletEnabled val="1"/>
        </dgm:presLayoutVars>
      </dgm:prSet>
      <dgm:spPr/>
    </dgm:pt>
    <dgm:pt modelId="{515102D9-4178-44F9-89A8-BF0FF407E751}" type="pres">
      <dgm:prSet presAssocID="{8D8D11A6-0E30-45F8-9F3C-E6781E219AAA}" presName="sibTrans" presStyleCnt="0"/>
      <dgm:spPr/>
    </dgm:pt>
    <dgm:pt modelId="{B673733F-C3FC-4CA9-8AA8-BFBBB13566D4}" type="pres">
      <dgm:prSet presAssocID="{F8FB5005-16A0-4741-A730-877BECD681A3}" presName="node" presStyleLbl="node1" presStyleIdx="3" presStyleCnt="4">
        <dgm:presLayoutVars>
          <dgm:bulletEnabled val="1"/>
        </dgm:presLayoutVars>
      </dgm:prSet>
      <dgm:spPr/>
    </dgm:pt>
  </dgm:ptLst>
  <dgm:cxnLst>
    <dgm:cxn modelId="{8F322C17-C2D1-4058-A71E-ED01A31B94BF}" srcId="{40F758B9-F910-45A1-BD30-DDB6045E76F4}" destId="{F8FB5005-16A0-4741-A730-877BECD681A3}" srcOrd="3" destOrd="0" parTransId="{1032BF14-148F-435E-BCD2-645D0B250CB7}" sibTransId="{C6573F39-D497-4651-B468-1EE10E7F12E9}"/>
    <dgm:cxn modelId="{967A571E-2443-417E-BD95-74835BC1A19C}" type="presOf" srcId="{6550945F-6CB1-48B7-98C5-0A560767FD19}" destId="{061CF926-EA6B-4087-8E7A-D65A21B6AE00}" srcOrd="0" destOrd="0" presId="urn:microsoft.com/office/officeart/2005/8/layout/default"/>
    <dgm:cxn modelId="{0B282A25-B0F6-450D-A519-7B6C48167073}" type="presOf" srcId="{40F758B9-F910-45A1-BD30-DDB6045E76F4}" destId="{DD45C0C5-214E-4B56-A4E3-F31225F067E9}" srcOrd="0" destOrd="0" presId="urn:microsoft.com/office/officeart/2005/8/layout/default"/>
    <dgm:cxn modelId="{2AC5694F-417D-4C11-BCB4-D1C37602B1FF}" type="presOf" srcId="{EF7DF1B3-8453-4F8F-B675-AB44F6BF84D0}" destId="{DE5E61F7-9594-437D-A739-EAE808530ED4}" srcOrd="0" destOrd="0" presId="urn:microsoft.com/office/officeart/2005/8/layout/default"/>
    <dgm:cxn modelId="{5045AD6F-8C4A-41B8-ABE2-43EE23664EDD}" srcId="{40F758B9-F910-45A1-BD30-DDB6045E76F4}" destId="{6BB8A333-A4F2-4876-8E06-CE2CD00B440E}" srcOrd="2" destOrd="0" parTransId="{05828FED-235A-43C6-A94B-33D3F90D2724}" sibTransId="{8D8D11A6-0E30-45F8-9F3C-E6781E219AAA}"/>
    <dgm:cxn modelId="{FE9410AE-4986-4837-9020-89046CFFCAD4}" srcId="{40F758B9-F910-45A1-BD30-DDB6045E76F4}" destId="{EF7DF1B3-8453-4F8F-B675-AB44F6BF84D0}" srcOrd="1" destOrd="0" parTransId="{48CBCC42-B079-4041-B1DB-95269AB0E1FA}" sibTransId="{B8BF4E3F-AD40-4F28-8066-B0A0E6322565}"/>
    <dgm:cxn modelId="{0D965EBE-F8FE-47A1-AC1E-CD68FDFCA1F8}" srcId="{40F758B9-F910-45A1-BD30-DDB6045E76F4}" destId="{6550945F-6CB1-48B7-98C5-0A560767FD19}" srcOrd="0" destOrd="0" parTransId="{C77F2315-9BA6-4CFF-9431-7C2CA7D53582}" sibTransId="{27ABFEA2-4901-4819-A57B-924078B3DA05}"/>
    <dgm:cxn modelId="{30BD9FE7-F762-4A70-A120-EDF1972260F3}" type="presOf" srcId="{F8FB5005-16A0-4741-A730-877BECD681A3}" destId="{B673733F-C3FC-4CA9-8AA8-BFBBB13566D4}" srcOrd="0" destOrd="0" presId="urn:microsoft.com/office/officeart/2005/8/layout/default"/>
    <dgm:cxn modelId="{4244C2F3-36C1-4332-9009-1BD84B62CC38}" type="presOf" srcId="{6BB8A333-A4F2-4876-8E06-CE2CD00B440E}" destId="{CF7AA71E-7477-422C-99D0-6D14A3001B20}" srcOrd="0" destOrd="0" presId="urn:microsoft.com/office/officeart/2005/8/layout/default"/>
    <dgm:cxn modelId="{86BE0DBA-3F76-408F-B8E6-54EE71C648CA}" type="presParOf" srcId="{DD45C0C5-214E-4B56-A4E3-F31225F067E9}" destId="{061CF926-EA6B-4087-8E7A-D65A21B6AE00}" srcOrd="0" destOrd="0" presId="urn:microsoft.com/office/officeart/2005/8/layout/default"/>
    <dgm:cxn modelId="{81E1B994-504A-4240-BF03-F89F1AC1125A}" type="presParOf" srcId="{DD45C0C5-214E-4B56-A4E3-F31225F067E9}" destId="{0C19EC0A-181E-4215-BDF9-77472494296A}" srcOrd="1" destOrd="0" presId="urn:microsoft.com/office/officeart/2005/8/layout/default"/>
    <dgm:cxn modelId="{BE5BE685-45D9-4FCB-83AF-7C8A519CFEF7}" type="presParOf" srcId="{DD45C0C5-214E-4B56-A4E3-F31225F067E9}" destId="{DE5E61F7-9594-437D-A739-EAE808530ED4}" srcOrd="2" destOrd="0" presId="urn:microsoft.com/office/officeart/2005/8/layout/default"/>
    <dgm:cxn modelId="{CBCCF9FF-32D0-4C99-9649-FDF0B9C19F5E}" type="presParOf" srcId="{DD45C0C5-214E-4B56-A4E3-F31225F067E9}" destId="{909173F2-4527-4642-95B0-96FA81656584}" srcOrd="3" destOrd="0" presId="urn:microsoft.com/office/officeart/2005/8/layout/default"/>
    <dgm:cxn modelId="{0A49A5C9-1E73-4501-A7F2-5D3F16910C42}" type="presParOf" srcId="{DD45C0C5-214E-4B56-A4E3-F31225F067E9}" destId="{CF7AA71E-7477-422C-99D0-6D14A3001B20}" srcOrd="4" destOrd="0" presId="urn:microsoft.com/office/officeart/2005/8/layout/default"/>
    <dgm:cxn modelId="{AE3E6EE1-B8FA-449D-BB3F-A9855834A32F}" type="presParOf" srcId="{DD45C0C5-214E-4B56-A4E3-F31225F067E9}" destId="{515102D9-4178-44F9-89A8-BF0FF407E751}" srcOrd="5" destOrd="0" presId="urn:microsoft.com/office/officeart/2005/8/layout/default"/>
    <dgm:cxn modelId="{6181B983-11B6-46CF-889C-1B30EE921723}" type="presParOf" srcId="{DD45C0C5-214E-4B56-A4E3-F31225F067E9}" destId="{B673733F-C3FC-4CA9-8AA8-BFBBB13566D4}"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7B0D01B-66A1-4E62-9F27-DF1CD6F73B64}" type="doc">
      <dgm:prSet loTypeId="urn:microsoft.com/office/officeart/2005/8/layout/hierarchy4" loCatId="list" qsTypeId="urn:microsoft.com/office/officeart/2005/8/quickstyle/simple4" qsCatId="simple" csTypeId="urn:microsoft.com/office/officeart/2005/8/colors/colorful2" csCatId="colorful" phldr="1"/>
      <dgm:spPr/>
      <dgm:t>
        <a:bodyPr/>
        <a:lstStyle/>
        <a:p>
          <a:endParaRPr lang="ru-RU"/>
        </a:p>
      </dgm:t>
    </dgm:pt>
    <dgm:pt modelId="{0A5172F6-CCAB-4B2F-9901-FAEA8B44A0B8}">
      <dgm:prSet phldrT="[Текст]"/>
      <dgm:spPr/>
      <dgm:t>
        <a:bodyPr/>
        <a:lstStyle/>
        <a:p>
          <a:pPr algn="l"/>
          <a:r>
            <a:rPr lang="uk-UA" b="1" dirty="0"/>
            <a:t>Створення безпечного освітнього середовища (безпечний фізичний простір, безпечне </a:t>
          </a:r>
          <a:r>
            <a:rPr lang="uk-UA" b="1" dirty="0" err="1"/>
            <a:t>емоційно</a:t>
          </a:r>
          <a:r>
            <a:rPr lang="uk-UA" b="1" dirty="0"/>
            <a:t>-психологічне середовище)</a:t>
          </a:r>
          <a:endParaRPr lang="ru-RU" b="1" dirty="0"/>
        </a:p>
      </dgm:t>
    </dgm:pt>
    <dgm:pt modelId="{EF137DD8-0643-4DE9-8B56-618B7E67B0AD}" type="parTrans" cxnId="{C6E255B3-8BD1-4FFB-B6A9-A64E40C68FA6}">
      <dgm:prSet/>
      <dgm:spPr/>
      <dgm:t>
        <a:bodyPr/>
        <a:lstStyle/>
        <a:p>
          <a:pPr algn="l"/>
          <a:endParaRPr lang="ru-RU" b="1"/>
        </a:p>
      </dgm:t>
    </dgm:pt>
    <dgm:pt modelId="{54B6EEA3-5F8D-42A7-91BF-3295EEF02B6A}" type="sibTrans" cxnId="{C6E255B3-8BD1-4FFB-B6A9-A64E40C68FA6}">
      <dgm:prSet/>
      <dgm:spPr/>
      <dgm:t>
        <a:bodyPr/>
        <a:lstStyle/>
        <a:p>
          <a:pPr algn="l"/>
          <a:endParaRPr lang="ru-RU" b="1"/>
        </a:p>
      </dgm:t>
    </dgm:pt>
    <dgm:pt modelId="{9B40F4B4-1569-47F7-8D14-430024ACBCF4}">
      <dgm:prSet phldrT="[Текст]"/>
      <dgm:spPr/>
      <dgm:t>
        <a:bodyPr/>
        <a:lstStyle/>
        <a:p>
          <a:pPr algn="l"/>
          <a:r>
            <a:rPr lang="uk-UA" b="1" dirty="0"/>
            <a:t>Чітко і доступною мовою прописаний:</a:t>
          </a:r>
        </a:p>
        <a:p>
          <a:pPr algn="l"/>
          <a:r>
            <a:rPr lang="uk-UA" b="1" dirty="0"/>
            <a:t>- порядок звернення щодо </a:t>
          </a:r>
          <a:r>
            <a:rPr lang="uk-UA" b="1" dirty="0" err="1"/>
            <a:t>булінгу</a:t>
          </a:r>
          <a:r>
            <a:rPr lang="uk-UA" b="1" dirty="0"/>
            <a:t> чи інших видів насильства; </a:t>
          </a:r>
        </a:p>
        <a:p>
          <a:pPr algn="l"/>
          <a:r>
            <a:rPr lang="uk-UA" b="1" dirty="0"/>
            <a:t>- алгоритм дій для педагогів, інших працівників закладу та адміністрації у випадну </a:t>
          </a:r>
          <a:r>
            <a:rPr lang="uk-UA" b="1" dirty="0" err="1"/>
            <a:t>виявленняфактів</a:t>
          </a:r>
          <a:r>
            <a:rPr lang="uk-UA" b="1" dirty="0"/>
            <a:t> </a:t>
          </a:r>
          <a:r>
            <a:rPr lang="uk-UA" b="1" dirty="0" err="1"/>
            <a:t>булінгу</a:t>
          </a:r>
          <a:r>
            <a:rPr lang="uk-UA" b="1" dirty="0"/>
            <a:t> (цькування)</a:t>
          </a:r>
          <a:endParaRPr lang="ru-RU" b="1" dirty="0"/>
        </a:p>
      </dgm:t>
    </dgm:pt>
    <dgm:pt modelId="{C77AD0A0-6EF7-43A3-8A56-8E2F14A80593}" type="parTrans" cxnId="{7308A63D-1317-455F-9E90-71A3A5D4A033}">
      <dgm:prSet/>
      <dgm:spPr/>
      <dgm:t>
        <a:bodyPr/>
        <a:lstStyle/>
        <a:p>
          <a:pPr algn="l"/>
          <a:endParaRPr lang="ru-RU" b="1"/>
        </a:p>
      </dgm:t>
    </dgm:pt>
    <dgm:pt modelId="{198B104B-49ED-4134-B247-538D3F5155D5}" type="sibTrans" cxnId="{7308A63D-1317-455F-9E90-71A3A5D4A033}">
      <dgm:prSet/>
      <dgm:spPr/>
      <dgm:t>
        <a:bodyPr/>
        <a:lstStyle/>
        <a:p>
          <a:pPr algn="l"/>
          <a:endParaRPr lang="ru-RU" b="1"/>
        </a:p>
      </dgm:t>
    </dgm:pt>
    <dgm:pt modelId="{1273E0D7-0B6F-4B96-94CE-7325F61232E7}">
      <dgm:prSet/>
      <dgm:spPr/>
      <dgm:t>
        <a:bodyPr/>
        <a:lstStyle/>
        <a:p>
          <a:pPr algn="l"/>
          <a:r>
            <a:rPr lang="uk-UA" b="1"/>
            <a:t>Інформаційно-просвітницькі заходи, (лекції, тренінги тощо)</a:t>
          </a:r>
          <a:endParaRPr lang="uk-UA" b="1" dirty="0"/>
        </a:p>
      </dgm:t>
    </dgm:pt>
    <dgm:pt modelId="{FE9AFD19-0D7C-4BF9-B229-895EDBE2AA3D}" type="parTrans" cxnId="{E5C0AC59-949A-484D-A2F0-8BFB2BCBE12C}">
      <dgm:prSet/>
      <dgm:spPr/>
      <dgm:t>
        <a:bodyPr/>
        <a:lstStyle/>
        <a:p>
          <a:pPr algn="l"/>
          <a:endParaRPr lang="ru-RU" b="1"/>
        </a:p>
      </dgm:t>
    </dgm:pt>
    <dgm:pt modelId="{F7D71C9C-5714-4CC7-B07E-0EC06AD48839}" type="sibTrans" cxnId="{E5C0AC59-949A-484D-A2F0-8BFB2BCBE12C}">
      <dgm:prSet/>
      <dgm:spPr/>
      <dgm:t>
        <a:bodyPr/>
        <a:lstStyle/>
        <a:p>
          <a:pPr algn="l"/>
          <a:endParaRPr lang="ru-RU" b="1"/>
        </a:p>
      </dgm:t>
    </dgm:pt>
    <dgm:pt modelId="{DBCB291B-9647-43E8-9BFF-565FD2619CFB}">
      <dgm:prSet/>
      <dgm:spPr/>
      <dgm:t>
        <a:bodyPr/>
        <a:lstStyle/>
        <a:p>
          <a:pPr algn="ctr"/>
          <a:r>
            <a:rPr lang="uk-UA" b="1"/>
            <a:t>Навчання педагогів</a:t>
          </a:r>
          <a:endParaRPr lang="uk-UA" b="1" dirty="0"/>
        </a:p>
      </dgm:t>
    </dgm:pt>
    <dgm:pt modelId="{10382004-DE4D-418C-89FF-61674D9AA889}" type="parTrans" cxnId="{FB28A4E0-4F8F-4586-93AA-961166AF2D3F}">
      <dgm:prSet/>
      <dgm:spPr/>
      <dgm:t>
        <a:bodyPr/>
        <a:lstStyle/>
        <a:p>
          <a:pPr algn="l"/>
          <a:endParaRPr lang="ru-RU" b="1"/>
        </a:p>
      </dgm:t>
    </dgm:pt>
    <dgm:pt modelId="{D2278978-0FF9-4014-B3D9-DBFB874B9444}" type="sibTrans" cxnId="{FB28A4E0-4F8F-4586-93AA-961166AF2D3F}">
      <dgm:prSet/>
      <dgm:spPr/>
      <dgm:t>
        <a:bodyPr/>
        <a:lstStyle/>
        <a:p>
          <a:pPr algn="l"/>
          <a:endParaRPr lang="ru-RU" b="1"/>
        </a:p>
      </dgm:t>
    </dgm:pt>
    <dgm:pt modelId="{19422021-4A6D-4CD0-A992-2D8AFF642918}" type="pres">
      <dgm:prSet presAssocID="{37B0D01B-66A1-4E62-9F27-DF1CD6F73B64}" presName="Name0" presStyleCnt="0">
        <dgm:presLayoutVars>
          <dgm:chPref val="1"/>
          <dgm:dir/>
          <dgm:animOne val="branch"/>
          <dgm:animLvl val="lvl"/>
          <dgm:resizeHandles/>
        </dgm:presLayoutVars>
      </dgm:prSet>
      <dgm:spPr/>
    </dgm:pt>
    <dgm:pt modelId="{64D25868-FE3C-42A3-B000-903B3A046739}" type="pres">
      <dgm:prSet presAssocID="{0A5172F6-CCAB-4B2F-9901-FAEA8B44A0B8}" presName="vertOne" presStyleCnt="0"/>
      <dgm:spPr/>
    </dgm:pt>
    <dgm:pt modelId="{EAA52A13-BC9C-410D-9E27-AB0834AB85FD}" type="pres">
      <dgm:prSet presAssocID="{0A5172F6-CCAB-4B2F-9901-FAEA8B44A0B8}" presName="txOne" presStyleLbl="node0" presStyleIdx="0" presStyleCnt="2">
        <dgm:presLayoutVars>
          <dgm:chPref val="3"/>
        </dgm:presLayoutVars>
      </dgm:prSet>
      <dgm:spPr/>
    </dgm:pt>
    <dgm:pt modelId="{9C89BCDD-051A-47D7-9C0E-F61257862E6C}" type="pres">
      <dgm:prSet presAssocID="{0A5172F6-CCAB-4B2F-9901-FAEA8B44A0B8}" presName="parTransOne" presStyleCnt="0"/>
      <dgm:spPr/>
    </dgm:pt>
    <dgm:pt modelId="{6565B8CC-229A-4F3A-BA26-193DD2B3C6D1}" type="pres">
      <dgm:prSet presAssocID="{0A5172F6-CCAB-4B2F-9901-FAEA8B44A0B8}" presName="horzOne" presStyleCnt="0"/>
      <dgm:spPr/>
    </dgm:pt>
    <dgm:pt modelId="{D4A1EFE1-73A6-41EF-8DA6-508AB9690076}" type="pres">
      <dgm:prSet presAssocID="{1273E0D7-0B6F-4B96-94CE-7325F61232E7}" presName="vertTwo" presStyleCnt="0"/>
      <dgm:spPr/>
    </dgm:pt>
    <dgm:pt modelId="{55217D3A-6A6D-4393-A3E4-332D13B6765E}" type="pres">
      <dgm:prSet presAssocID="{1273E0D7-0B6F-4B96-94CE-7325F61232E7}" presName="txTwo" presStyleLbl="node2" presStyleIdx="0" presStyleCnt="2">
        <dgm:presLayoutVars>
          <dgm:chPref val="3"/>
        </dgm:presLayoutVars>
      </dgm:prSet>
      <dgm:spPr/>
    </dgm:pt>
    <dgm:pt modelId="{16806994-C1D4-4184-BB26-3F680D9C660E}" type="pres">
      <dgm:prSet presAssocID="{1273E0D7-0B6F-4B96-94CE-7325F61232E7}" presName="horzTwo" presStyleCnt="0"/>
      <dgm:spPr/>
    </dgm:pt>
    <dgm:pt modelId="{3FB1A7F2-F9D6-4217-A588-A2B3B8897D53}" type="pres">
      <dgm:prSet presAssocID="{54B6EEA3-5F8D-42A7-91BF-3295EEF02B6A}" presName="sibSpaceOne" presStyleCnt="0"/>
      <dgm:spPr/>
    </dgm:pt>
    <dgm:pt modelId="{E10C9557-3CFD-4294-8236-86115DCB5A87}" type="pres">
      <dgm:prSet presAssocID="{9B40F4B4-1569-47F7-8D14-430024ACBCF4}" presName="vertOne" presStyleCnt="0"/>
      <dgm:spPr/>
    </dgm:pt>
    <dgm:pt modelId="{1DF85D88-36CD-426B-9866-419388BF9A43}" type="pres">
      <dgm:prSet presAssocID="{9B40F4B4-1569-47F7-8D14-430024ACBCF4}" presName="txOne" presStyleLbl="node0" presStyleIdx="1" presStyleCnt="2">
        <dgm:presLayoutVars>
          <dgm:chPref val="3"/>
        </dgm:presLayoutVars>
      </dgm:prSet>
      <dgm:spPr/>
    </dgm:pt>
    <dgm:pt modelId="{101253FD-F5F9-4A54-BA69-E2FDE34916F2}" type="pres">
      <dgm:prSet presAssocID="{9B40F4B4-1569-47F7-8D14-430024ACBCF4}" presName="parTransOne" presStyleCnt="0"/>
      <dgm:spPr/>
    </dgm:pt>
    <dgm:pt modelId="{3CA57E52-2782-4C86-85B0-1876E0E704D3}" type="pres">
      <dgm:prSet presAssocID="{9B40F4B4-1569-47F7-8D14-430024ACBCF4}" presName="horzOne" presStyleCnt="0"/>
      <dgm:spPr/>
    </dgm:pt>
    <dgm:pt modelId="{933BBA03-4804-470D-95DA-0EF1AE04B3D9}" type="pres">
      <dgm:prSet presAssocID="{DBCB291B-9647-43E8-9BFF-565FD2619CFB}" presName="vertTwo" presStyleCnt="0"/>
      <dgm:spPr/>
    </dgm:pt>
    <dgm:pt modelId="{318E82F7-8159-48C4-9460-E5E615737511}" type="pres">
      <dgm:prSet presAssocID="{DBCB291B-9647-43E8-9BFF-565FD2619CFB}" presName="txTwo" presStyleLbl="node2" presStyleIdx="1" presStyleCnt="2" custLinFactNeighborX="-192" custLinFactNeighborY="-4393">
        <dgm:presLayoutVars>
          <dgm:chPref val="3"/>
        </dgm:presLayoutVars>
      </dgm:prSet>
      <dgm:spPr/>
    </dgm:pt>
    <dgm:pt modelId="{E9E91394-E488-4645-AC18-B8C05B498CE4}" type="pres">
      <dgm:prSet presAssocID="{DBCB291B-9647-43E8-9BFF-565FD2619CFB}" presName="horzTwo" presStyleCnt="0"/>
      <dgm:spPr/>
    </dgm:pt>
  </dgm:ptLst>
  <dgm:cxnLst>
    <dgm:cxn modelId="{AE35681E-B2D4-489D-B31C-831B37B873EC}" type="presOf" srcId="{DBCB291B-9647-43E8-9BFF-565FD2619CFB}" destId="{318E82F7-8159-48C4-9460-E5E615737511}" srcOrd="0" destOrd="0" presId="urn:microsoft.com/office/officeart/2005/8/layout/hierarchy4"/>
    <dgm:cxn modelId="{E3162635-9887-4B05-AE30-9F98A6440517}" type="presOf" srcId="{1273E0D7-0B6F-4B96-94CE-7325F61232E7}" destId="{55217D3A-6A6D-4393-A3E4-332D13B6765E}" srcOrd="0" destOrd="0" presId="urn:microsoft.com/office/officeart/2005/8/layout/hierarchy4"/>
    <dgm:cxn modelId="{7308A63D-1317-455F-9E90-71A3A5D4A033}" srcId="{37B0D01B-66A1-4E62-9F27-DF1CD6F73B64}" destId="{9B40F4B4-1569-47F7-8D14-430024ACBCF4}" srcOrd="1" destOrd="0" parTransId="{C77AD0A0-6EF7-43A3-8A56-8E2F14A80593}" sibTransId="{198B104B-49ED-4134-B247-538D3F5155D5}"/>
    <dgm:cxn modelId="{694FB978-D3E0-418A-ADEF-9A2C2A6C8497}" type="presOf" srcId="{9B40F4B4-1569-47F7-8D14-430024ACBCF4}" destId="{1DF85D88-36CD-426B-9866-419388BF9A43}" srcOrd="0" destOrd="0" presId="urn:microsoft.com/office/officeart/2005/8/layout/hierarchy4"/>
    <dgm:cxn modelId="{E5C0AC59-949A-484D-A2F0-8BFB2BCBE12C}" srcId="{0A5172F6-CCAB-4B2F-9901-FAEA8B44A0B8}" destId="{1273E0D7-0B6F-4B96-94CE-7325F61232E7}" srcOrd="0" destOrd="0" parTransId="{FE9AFD19-0D7C-4BF9-B229-895EDBE2AA3D}" sibTransId="{F7D71C9C-5714-4CC7-B07E-0EC06AD48839}"/>
    <dgm:cxn modelId="{C6E255B3-8BD1-4FFB-B6A9-A64E40C68FA6}" srcId="{37B0D01B-66A1-4E62-9F27-DF1CD6F73B64}" destId="{0A5172F6-CCAB-4B2F-9901-FAEA8B44A0B8}" srcOrd="0" destOrd="0" parTransId="{EF137DD8-0643-4DE9-8B56-618B7E67B0AD}" sibTransId="{54B6EEA3-5F8D-42A7-91BF-3295EEF02B6A}"/>
    <dgm:cxn modelId="{261C91D7-DB29-498A-A406-690AF1E29C13}" type="presOf" srcId="{37B0D01B-66A1-4E62-9F27-DF1CD6F73B64}" destId="{19422021-4A6D-4CD0-A992-2D8AFF642918}" srcOrd="0" destOrd="0" presId="urn:microsoft.com/office/officeart/2005/8/layout/hierarchy4"/>
    <dgm:cxn modelId="{FB28A4E0-4F8F-4586-93AA-961166AF2D3F}" srcId="{9B40F4B4-1569-47F7-8D14-430024ACBCF4}" destId="{DBCB291B-9647-43E8-9BFF-565FD2619CFB}" srcOrd="0" destOrd="0" parTransId="{10382004-DE4D-418C-89FF-61674D9AA889}" sibTransId="{D2278978-0FF9-4014-B3D9-DBFB874B9444}"/>
    <dgm:cxn modelId="{04A003FC-8A85-40FF-9F0D-CE2D0140ABCA}" type="presOf" srcId="{0A5172F6-CCAB-4B2F-9901-FAEA8B44A0B8}" destId="{EAA52A13-BC9C-410D-9E27-AB0834AB85FD}" srcOrd="0" destOrd="0" presId="urn:microsoft.com/office/officeart/2005/8/layout/hierarchy4"/>
    <dgm:cxn modelId="{97376A79-5887-45EC-A1A4-DCA66D8BC150}" type="presParOf" srcId="{19422021-4A6D-4CD0-A992-2D8AFF642918}" destId="{64D25868-FE3C-42A3-B000-903B3A046739}" srcOrd="0" destOrd="0" presId="urn:microsoft.com/office/officeart/2005/8/layout/hierarchy4"/>
    <dgm:cxn modelId="{F4B7F05C-A9D4-4E13-A187-19CA3312552D}" type="presParOf" srcId="{64D25868-FE3C-42A3-B000-903B3A046739}" destId="{EAA52A13-BC9C-410D-9E27-AB0834AB85FD}" srcOrd="0" destOrd="0" presId="urn:microsoft.com/office/officeart/2005/8/layout/hierarchy4"/>
    <dgm:cxn modelId="{15BEFEA9-7D1B-425E-A511-69F328FB7B2C}" type="presParOf" srcId="{64D25868-FE3C-42A3-B000-903B3A046739}" destId="{9C89BCDD-051A-47D7-9C0E-F61257862E6C}" srcOrd="1" destOrd="0" presId="urn:microsoft.com/office/officeart/2005/8/layout/hierarchy4"/>
    <dgm:cxn modelId="{8D3D57CA-E9B2-428D-A078-724648F69B3B}" type="presParOf" srcId="{64D25868-FE3C-42A3-B000-903B3A046739}" destId="{6565B8CC-229A-4F3A-BA26-193DD2B3C6D1}" srcOrd="2" destOrd="0" presId="urn:microsoft.com/office/officeart/2005/8/layout/hierarchy4"/>
    <dgm:cxn modelId="{6C3BC609-525C-48B2-904A-F13581295207}" type="presParOf" srcId="{6565B8CC-229A-4F3A-BA26-193DD2B3C6D1}" destId="{D4A1EFE1-73A6-41EF-8DA6-508AB9690076}" srcOrd="0" destOrd="0" presId="urn:microsoft.com/office/officeart/2005/8/layout/hierarchy4"/>
    <dgm:cxn modelId="{6D8BBD12-7610-4D25-9500-CC700BB5B150}" type="presParOf" srcId="{D4A1EFE1-73A6-41EF-8DA6-508AB9690076}" destId="{55217D3A-6A6D-4393-A3E4-332D13B6765E}" srcOrd="0" destOrd="0" presId="urn:microsoft.com/office/officeart/2005/8/layout/hierarchy4"/>
    <dgm:cxn modelId="{92DA20C7-A7C9-4F3C-8CF8-B2F635727D49}" type="presParOf" srcId="{D4A1EFE1-73A6-41EF-8DA6-508AB9690076}" destId="{16806994-C1D4-4184-BB26-3F680D9C660E}" srcOrd="1" destOrd="0" presId="urn:microsoft.com/office/officeart/2005/8/layout/hierarchy4"/>
    <dgm:cxn modelId="{F5F265B4-E679-4670-B827-5DFA848D6781}" type="presParOf" srcId="{19422021-4A6D-4CD0-A992-2D8AFF642918}" destId="{3FB1A7F2-F9D6-4217-A588-A2B3B8897D53}" srcOrd="1" destOrd="0" presId="urn:microsoft.com/office/officeart/2005/8/layout/hierarchy4"/>
    <dgm:cxn modelId="{719B1480-10AC-4A82-9B1B-D32DA1506113}" type="presParOf" srcId="{19422021-4A6D-4CD0-A992-2D8AFF642918}" destId="{E10C9557-3CFD-4294-8236-86115DCB5A87}" srcOrd="2" destOrd="0" presId="urn:microsoft.com/office/officeart/2005/8/layout/hierarchy4"/>
    <dgm:cxn modelId="{02736567-9261-4253-9997-EA39BDA7B3B7}" type="presParOf" srcId="{E10C9557-3CFD-4294-8236-86115DCB5A87}" destId="{1DF85D88-36CD-426B-9866-419388BF9A43}" srcOrd="0" destOrd="0" presId="urn:microsoft.com/office/officeart/2005/8/layout/hierarchy4"/>
    <dgm:cxn modelId="{B4E0DB31-80DF-4072-BA85-E9D83D5409FC}" type="presParOf" srcId="{E10C9557-3CFD-4294-8236-86115DCB5A87}" destId="{101253FD-F5F9-4A54-BA69-E2FDE34916F2}" srcOrd="1" destOrd="0" presId="urn:microsoft.com/office/officeart/2005/8/layout/hierarchy4"/>
    <dgm:cxn modelId="{80ABB2E3-E6D6-4209-A043-38EB51EF5FA3}" type="presParOf" srcId="{E10C9557-3CFD-4294-8236-86115DCB5A87}" destId="{3CA57E52-2782-4C86-85B0-1876E0E704D3}" srcOrd="2" destOrd="0" presId="urn:microsoft.com/office/officeart/2005/8/layout/hierarchy4"/>
    <dgm:cxn modelId="{9F383D48-9264-47E3-8679-B9E42B028AC8}" type="presParOf" srcId="{3CA57E52-2782-4C86-85B0-1876E0E704D3}" destId="{933BBA03-4804-470D-95DA-0EF1AE04B3D9}" srcOrd="0" destOrd="0" presId="urn:microsoft.com/office/officeart/2005/8/layout/hierarchy4"/>
    <dgm:cxn modelId="{B850D70D-2799-466C-AF7C-87FCD6B8DE47}" type="presParOf" srcId="{933BBA03-4804-470D-95DA-0EF1AE04B3D9}" destId="{318E82F7-8159-48C4-9460-E5E615737511}" srcOrd="0" destOrd="0" presId="urn:microsoft.com/office/officeart/2005/8/layout/hierarchy4"/>
    <dgm:cxn modelId="{ADF5A837-B245-4B35-9532-5A719315A8D6}" type="presParOf" srcId="{933BBA03-4804-470D-95DA-0EF1AE04B3D9}" destId="{E9E91394-E488-4645-AC18-B8C05B498CE4}"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8E7D194-ECA3-4523-84F2-85D59237526C}" type="doc">
      <dgm:prSet loTypeId="urn:microsoft.com/office/officeart/2008/layout/VerticalCurvedList" loCatId="list" qsTypeId="urn:microsoft.com/office/officeart/2005/8/quickstyle/simple5" qsCatId="simple" csTypeId="urn:microsoft.com/office/officeart/2005/8/colors/accent2_2" csCatId="accent2" phldr="1"/>
      <dgm:spPr/>
      <dgm:t>
        <a:bodyPr/>
        <a:lstStyle/>
        <a:p>
          <a:endParaRPr lang="ru-RU"/>
        </a:p>
      </dgm:t>
    </dgm:pt>
    <dgm:pt modelId="{19CB0F9D-D915-435A-B893-F0AF4BB02351}">
      <dgm:prSet phldrT="[Текст]"/>
      <dgm:spPr/>
      <dgm:t>
        <a:bodyPr/>
        <a:lstStyle/>
        <a:p>
          <a:pPr rtl="0"/>
          <a:r>
            <a:rPr lang="ru-RU" dirty="0"/>
            <a:t>1. </a:t>
          </a:r>
          <a:r>
            <a:rPr lang="ru-RU" dirty="0" err="1"/>
            <a:t>Оновлення</a:t>
          </a:r>
          <a:r>
            <a:rPr lang="ru-RU" dirty="0"/>
            <a:t> та </a:t>
          </a:r>
          <a:r>
            <a:rPr lang="ru-RU" dirty="0" err="1"/>
            <a:t>опрацювання</a:t>
          </a:r>
          <a:r>
            <a:rPr lang="ru-RU" dirty="0"/>
            <a:t> нормативно-</a:t>
          </a:r>
          <a:r>
            <a:rPr lang="ru-RU" dirty="0" err="1"/>
            <a:t>правових</a:t>
          </a:r>
          <a:r>
            <a:rPr lang="ru-RU" dirty="0"/>
            <a:t> </a:t>
          </a:r>
          <a:r>
            <a:rPr lang="ru-RU" dirty="0" err="1"/>
            <a:t>документів</a:t>
          </a:r>
          <a:r>
            <a:rPr lang="ru-RU" dirty="0"/>
            <a:t>, </a:t>
          </a:r>
          <a:r>
            <a:rPr lang="ru-RU" dirty="0" err="1"/>
            <a:t>що</a:t>
          </a:r>
          <a:r>
            <a:rPr lang="ru-RU" dirty="0"/>
            <a:t> </a:t>
          </a:r>
          <a:r>
            <a:rPr lang="ru-RU" dirty="0" err="1"/>
            <a:t>забезпечують</a:t>
          </a:r>
          <a:r>
            <a:rPr lang="ru-RU" dirty="0"/>
            <a:t> </a:t>
          </a:r>
          <a:r>
            <a:rPr lang="ru-RU" dirty="0" err="1"/>
            <a:t>запобігання</a:t>
          </a:r>
          <a:r>
            <a:rPr lang="ru-RU" dirty="0"/>
            <a:t> та </a:t>
          </a:r>
          <a:r>
            <a:rPr lang="ru-RU" dirty="0" err="1"/>
            <a:t>протидію</a:t>
          </a:r>
          <a:r>
            <a:rPr lang="ru-RU" dirty="0"/>
            <a:t> </a:t>
          </a:r>
          <a:r>
            <a:rPr lang="ru-RU" dirty="0" err="1"/>
            <a:t>булінгу</a:t>
          </a:r>
          <a:endParaRPr lang="ru-RU" dirty="0"/>
        </a:p>
      </dgm:t>
    </dgm:pt>
    <dgm:pt modelId="{EEDBDB45-25C5-4208-A2C5-69A5FD4E8A81}" type="parTrans" cxnId="{D720A0C2-BB4D-428A-82BF-F78D7C2A9188}">
      <dgm:prSet/>
      <dgm:spPr/>
      <dgm:t>
        <a:bodyPr/>
        <a:lstStyle/>
        <a:p>
          <a:endParaRPr lang="ru-RU"/>
        </a:p>
      </dgm:t>
    </dgm:pt>
    <dgm:pt modelId="{57FEC9D1-51A4-4A77-97BF-BA924151E161}" type="sibTrans" cxnId="{D720A0C2-BB4D-428A-82BF-F78D7C2A9188}">
      <dgm:prSet/>
      <dgm:spPr/>
      <dgm:t>
        <a:bodyPr/>
        <a:lstStyle/>
        <a:p>
          <a:endParaRPr lang="ru-RU"/>
        </a:p>
      </dgm:t>
    </dgm:pt>
    <dgm:pt modelId="{103BB873-B9C3-4FEB-A285-2B6833351337}">
      <dgm:prSet phldrT="[Текст]"/>
      <dgm:spPr/>
      <dgm:t>
        <a:bodyPr/>
        <a:lstStyle/>
        <a:p>
          <a:pPr rtl="0"/>
          <a:r>
            <a:rPr lang="ru-RU" dirty="0"/>
            <a:t>2.  </a:t>
          </a:r>
          <a:r>
            <a:rPr lang="ru-RU" dirty="0" err="1"/>
            <a:t>Створення</a:t>
          </a:r>
          <a:r>
            <a:rPr lang="ru-RU" dirty="0"/>
            <a:t> </a:t>
          </a:r>
          <a:r>
            <a:rPr lang="ru-RU" dirty="0" err="1"/>
            <a:t>безпечного</a:t>
          </a:r>
          <a:r>
            <a:rPr lang="ru-RU" dirty="0"/>
            <a:t> </a:t>
          </a:r>
          <a:r>
            <a:rPr lang="ru-RU" dirty="0" err="1"/>
            <a:t>освітнього</a:t>
          </a:r>
          <a:r>
            <a:rPr lang="ru-RU" dirty="0"/>
            <a:t> </a:t>
          </a:r>
          <a:r>
            <a:rPr lang="ru-RU" dirty="0" err="1"/>
            <a:t>середовища</a:t>
          </a:r>
          <a:r>
            <a:rPr lang="ru-RU" dirty="0"/>
            <a:t> в ЗДО </a:t>
          </a:r>
          <a:r>
            <a:rPr lang="ru-RU" dirty="0" err="1"/>
            <a:t>вільного</a:t>
          </a:r>
          <a:r>
            <a:rPr lang="ru-RU" dirty="0"/>
            <a:t> </a:t>
          </a:r>
          <a:r>
            <a:rPr lang="ru-RU" dirty="0" err="1"/>
            <a:t>від</a:t>
          </a:r>
          <a:r>
            <a:rPr lang="ru-RU" dirty="0"/>
            <a:t> </a:t>
          </a:r>
          <a:r>
            <a:rPr lang="ru-RU" dirty="0" err="1"/>
            <a:t>насильства</a:t>
          </a:r>
          <a:r>
            <a:rPr lang="ru-RU" dirty="0"/>
            <a:t> та </a:t>
          </a:r>
          <a:r>
            <a:rPr lang="ru-RU" dirty="0" err="1"/>
            <a:t>булінгу</a:t>
          </a:r>
          <a:r>
            <a:rPr lang="ru-RU" dirty="0"/>
            <a:t> (</a:t>
          </a:r>
          <a:r>
            <a:rPr lang="ru-RU" dirty="0" err="1"/>
            <a:t>цькування</a:t>
          </a:r>
          <a:r>
            <a:rPr lang="ru-RU" dirty="0"/>
            <a:t>)</a:t>
          </a:r>
        </a:p>
      </dgm:t>
    </dgm:pt>
    <dgm:pt modelId="{EEBCB64D-1048-4E51-85A0-916B8E9C8D16}" type="parTrans" cxnId="{80743B75-D72B-413F-9D45-45EC860903EE}">
      <dgm:prSet/>
      <dgm:spPr/>
      <dgm:t>
        <a:bodyPr/>
        <a:lstStyle/>
        <a:p>
          <a:endParaRPr lang="ru-RU"/>
        </a:p>
      </dgm:t>
    </dgm:pt>
    <dgm:pt modelId="{1D4F75AB-D71F-4CAC-80A5-10FEE085D60F}" type="sibTrans" cxnId="{80743B75-D72B-413F-9D45-45EC860903EE}">
      <dgm:prSet/>
      <dgm:spPr/>
      <dgm:t>
        <a:bodyPr/>
        <a:lstStyle/>
        <a:p>
          <a:endParaRPr lang="ru-RU"/>
        </a:p>
      </dgm:t>
    </dgm:pt>
    <dgm:pt modelId="{7005D9DD-2CF8-494A-9100-AAC9C57F5891}">
      <dgm:prSet phldrT="[Текст]"/>
      <dgm:spPr/>
      <dgm:t>
        <a:bodyPr/>
        <a:lstStyle/>
        <a:p>
          <a:pPr rtl="0"/>
          <a:r>
            <a:rPr lang="ru-RU" dirty="0"/>
            <a:t>3.  </a:t>
          </a:r>
          <a:r>
            <a:rPr lang="ru-RU" dirty="0" err="1"/>
            <a:t>Надання</a:t>
          </a:r>
          <a:r>
            <a:rPr lang="ru-RU" dirty="0"/>
            <a:t> психолого-</a:t>
          </a:r>
          <a:r>
            <a:rPr lang="ru-RU" dirty="0" err="1"/>
            <a:t>педагогічної</a:t>
          </a:r>
          <a:r>
            <a:rPr lang="ru-RU" dirty="0"/>
            <a:t> </a:t>
          </a:r>
          <a:r>
            <a:rPr lang="ru-RU" dirty="0" err="1"/>
            <a:t>допомоги</a:t>
          </a:r>
          <a:r>
            <a:rPr lang="ru-RU" dirty="0"/>
            <a:t> </a:t>
          </a:r>
          <a:r>
            <a:rPr lang="ru-RU" dirty="0" err="1"/>
            <a:t>здобувачам</a:t>
          </a:r>
          <a:r>
            <a:rPr lang="ru-RU" dirty="0"/>
            <a:t> </a:t>
          </a:r>
          <a:r>
            <a:rPr lang="ru-RU" dirty="0" err="1"/>
            <a:t>освіти</a:t>
          </a:r>
          <a:r>
            <a:rPr lang="ru-RU" dirty="0"/>
            <a:t>, </a:t>
          </a:r>
          <a:r>
            <a:rPr lang="ru-RU" dirty="0" err="1"/>
            <a:t>які</a:t>
          </a:r>
          <a:r>
            <a:rPr lang="ru-RU" dirty="0"/>
            <a:t> вчинили </a:t>
          </a:r>
          <a:r>
            <a:rPr lang="ru-RU" dirty="0" err="1"/>
            <a:t>булінг</a:t>
          </a:r>
          <a:r>
            <a:rPr lang="ru-RU" dirty="0"/>
            <a:t> (</a:t>
          </a:r>
          <a:r>
            <a:rPr lang="ru-RU" dirty="0" err="1"/>
            <a:t>цькування</a:t>
          </a:r>
          <a:r>
            <a:rPr lang="ru-RU" dirty="0"/>
            <a:t>), стали </a:t>
          </a:r>
          <a:r>
            <a:rPr lang="ru-RU" dirty="0" err="1"/>
            <a:t>його</a:t>
          </a:r>
          <a:r>
            <a:rPr lang="ru-RU" dirty="0"/>
            <a:t> </a:t>
          </a:r>
          <a:r>
            <a:rPr lang="ru-RU" dirty="0" err="1"/>
            <a:t>свідками</a:t>
          </a:r>
          <a:r>
            <a:rPr lang="ru-RU" dirty="0"/>
            <a:t> </a:t>
          </a:r>
          <a:r>
            <a:rPr lang="ru-RU" dirty="0" err="1"/>
            <a:t>або</a:t>
          </a:r>
          <a:r>
            <a:rPr lang="ru-RU" dirty="0"/>
            <a:t> </a:t>
          </a:r>
          <a:r>
            <a:rPr lang="ru-RU" dirty="0" err="1"/>
            <a:t>постраждали</a:t>
          </a:r>
          <a:r>
            <a:rPr lang="ru-RU" dirty="0"/>
            <a:t> </a:t>
          </a:r>
          <a:r>
            <a:rPr lang="ru-RU" dirty="0" err="1"/>
            <a:t>від</a:t>
          </a:r>
          <a:r>
            <a:rPr lang="ru-RU" dirty="0"/>
            <a:t> </a:t>
          </a:r>
          <a:r>
            <a:rPr lang="ru-RU" dirty="0" err="1"/>
            <a:t>булінгу</a:t>
          </a:r>
          <a:endParaRPr lang="ru-RU" dirty="0"/>
        </a:p>
      </dgm:t>
    </dgm:pt>
    <dgm:pt modelId="{F52A3982-3394-46A8-82E3-2AF5216B9451}" type="parTrans" cxnId="{C80DFA82-0584-4A0E-8385-E53508B1624B}">
      <dgm:prSet/>
      <dgm:spPr/>
      <dgm:t>
        <a:bodyPr/>
        <a:lstStyle/>
        <a:p>
          <a:endParaRPr lang="ru-RU"/>
        </a:p>
      </dgm:t>
    </dgm:pt>
    <dgm:pt modelId="{246BEDC6-1F5B-4912-8A22-643005023C7C}" type="sibTrans" cxnId="{C80DFA82-0584-4A0E-8385-E53508B1624B}">
      <dgm:prSet/>
      <dgm:spPr/>
      <dgm:t>
        <a:bodyPr/>
        <a:lstStyle/>
        <a:p>
          <a:endParaRPr lang="ru-RU"/>
        </a:p>
      </dgm:t>
    </dgm:pt>
    <dgm:pt modelId="{029CB3CD-E982-468C-9AE6-4AADC101CF22}">
      <dgm:prSet/>
      <dgm:spPr/>
      <dgm:t>
        <a:bodyPr/>
        <a:lstStyle/>
        <a:p>
          <a:pPr rtl="0"/>
          <a:r>
            <a:rPr lang="ru-RU" dirty="0"/>
            <a:t>7. </a:t>
          </a:r>
          <a:r>
            <a:rPr lang="ru-RU" dirty="0" err="1"/>
            <a:t>Розповсюдження</a:t>
          </a:r>
          <a:r>
            <a:rPr lang="ru-RU" dirty="0"/>
            <a:t> </a:t>
          </a:r>
          <a:r>
            <a:rPr lang="ru-RU" dirty="0" err="1"/>
            <a:t>інформації</a:t>
          </a:r>
          <a:r>
            <a:rPr lang="ru-RU" dirty="0"/>
            <a:t> </a:t>
          </a:r>
          <a:r>
            <a:rPr lang="ru-RU" dirty="0" err="1"/>
            <a:t>щодо</a:t>
          </a:r>
          <a:r>
            <a:rPr lang="ru-RU" dirty="0"/>
            <a:t> </a:t>
          </a:r>
          <a:r>
            <a:rPr lang="ru-RU" dirty="0" err="1"/>
            <a:t>профілактики</a:t>
          </a:r>
          <a:r>
            <a:rPr lang="ru-RU" dirty="0"/>
            <a:t> </a:t>
          </a:r>
          <a:r>
            <a:rPr lang="ru-RU" dirty="0" err="1"/>
            <a:t>булінгу</a:t>
          </a:r>
          <a:r>
            <a:rPr lang="ru-RU" dirty="0"/>
            <a:t> та </a:t>
          </a:r>
          <a:r>
            <a:rPr lang="ru-RU" dirty="0" err="1"/>
            <a:t>мобінгу</a:t>
          </a:r>
          <a:r>
            <a:rPr lang="ru-RU" dirty="0"/>
            <a:t>: </a:t>
          </a:r>
          <a:r>
            <a:rPr lang="ru-RU" dirty="0" err="1"/>
            <a:t>пам’ятки</a:t>
          </a:r>
          <a:r>
            <a:rPr lang="ru-RU" dirty="0"/>
            <a:t>, </a:t>
          </a:r>
          <a:r>
            <a:rPr lang="ru-RU" dirty="0" err="1"/>
            <a:t>листівки</a:t>
          </a:r>
          <a:r>
            <a:rPr lang="ru-RU" dirty="0"/>
            <a:t> , </a:t>
          </a:r>
          <a:r>
            <a:rPr lang="ru-RU" dirty="0" err="1"/>
            <a:t>інформації</a:t>
          </a:r>
          <a:r>
            <a:rPr lang="ru-RU" dirty="0"/>
            <a:t> на </a:t>
          </a:r>
          <a:r>
            <a:rPr lang="ru-RU" dirty="0" err="1"/>
            <a:t>сайті</a:t>
          </a:r>
          <a:r>
            <a:rPr lang="ru-RU" dirty="0"/>
            <a:t> ЗДО</a:t>
          </a:r>
        </a:p>
      </dgm:t>
    </dgm:pt>
    <dgm:pt modelId="{D7346FA6-1C34-49C6-9D4F-BB28C4FE6A4E}" type="parTrans" cxnId="{130BA668-C70A-43FF-8B47-C339D9D99A99}">
      <dgm:prSet/>
      <dgm:spPr/>
      <dgm:t>
        <a:bodyPr/>
        <a:lstStyle/>
        <a:p>
          <a:endParaRPr lang="ru-RU"/>
        </a:p>
      </dgm:t>
    </dgm:pt>
    <dgm:pt modelId="{0BC2ADBC-521F-4E5D-BF58-9BFCA7AF315D}" type="sibTrans" cxnId="{130BA668-C70A-43FF-8B47-C339D9D99A99}">
      <dgm:prSet/>
      <dgm:spPr/>
      <dgm:t>
        <a:bodyPr/>
        <a:lstStyle/>
        <a:p>
          <a:endParaRPr lang="ru-RU"/>
        </a:p>
      </dgm:t>
    </dgm:pt>
    <dgm:pt modelId="{90D55449-A066-44B7-8ACD-937FAF1125E2}">
      <dgm:prSet/>
      <dgm:spPr/>
      <dgm:t>
        <a:bodyPr/>
        <a:lstStyle/>
        <a:p>
          <a:pPr rtl="0"/>
          <a:r>
            <a:rPr lang="ru-RU"/>
            <a:t>4. Оновлення інформації веб-сайту з проблеми запобігання та протидію булінгу</a:t>
          </a:r>
          <a:endParaRPr lang="uk-UA" dirty="0"/>
        </a:p>
      </dgm:t>
    </dgm:pt>
    <dgm:pt modelId="{CC515A57-9E65-45B3-86F5-0F1E7236EDAB}" type="parTrans" cxnId="{2B24596F-FD39-47D0-9AD7-B84FA333C044}">
      <dgm:prSet/>
      <dgm:spPr/>
      <dgm:t>
        <a:bodyPr/>
        <a:lstStyle/>
        <a:p>
          <a:endParaRPr lang="ru-RU"/>
        </a:p>
      </dgm:t>
    </dgm:pt>
    <dgm:pt modelId="{F885AD25-B530-48B7-B52F-2D69B5FB3C4B}" type="sibTrans" cxnId="{2B24596F-FD39-47D0-9AD7-B84FA333C044}">
      <dgm:prSet/>
      <dgm:spPr/>
      <dgm:t>
        <a:bodyPr/>
        <a:lstStyle/>
        <a:p>
          <a:endParaRPr lang="ru-RU"/>
        </a:p>
      </dgm:t>
    </dgm:pt>
    <dgm:pt modelId="{56632CF6-DCA7-454D-99DC-DE407C6E6DEB}">
      <dgm:prSet/>
      <dgm:spPr/>
      <dgm:t>
        <a:bodyPr/>
        <a:lstStyle/>
        <a:p>
          <a:endParaRPr lang="ru-RU"/>
        </a:p>
      </dgm:t>
    </dgm:pt>
    <dgm:pt modelId="{86AC309D-5BE4-40D9-BA25-28349BE9114A}" type="parTrans" cxnId="{BBD7EC8C-4BB0-4F51-8865-D60A42119CDA}">
      <dgm:prSet/>
      <dgm:spPr/>
      <dgm:t>
        <a:bodyPr/>
        <a:lstStyle/>
        <a:p>
          <a:endParaRPr lang="ru-RU"/>
        </a:p>
      </dgm:t>
    </dgm:pt>
    <dgm:pt modelId="{75726593-DA3C-471C-8F73-0840CEA75290}" type="sibTrans" cxnId="{BBD7EC8C-4BB0-4F51-8865-D60A42119CDA}">
      <dgm:prSet/>
      <dgm:spPr/>
      <dgm:t>
        <a:bodyPr/>
        <a:lstStyle/>
        <a:p>
          <a:endParaRPr lang="ru-RU"/>
        </a:p>
      </dgm:t>
    </dgm:pt>
    <dgm:pt modelId="{070BBBAD-A6E4-41EA-8F8A-C92B66ECBF8E}">
      <dgm:prSet/>
      <dgm:spPr/>
      <dgm:t>
        <a:bodyPr/>
        <a:lstStyle/>
        <a:p>
          <a:endParaRPr lang="ru-RU"/>
        </a:p>
      </dgm:t>
    </dgm:pt>
    <dgm:pt modelId="{9ABD0344-A823-46C3-B5EB-3AA7451EE795}" type="parTrans" cxnId="{18D0C4EB-5140-4D3F-A8DC-28536031E568}">
      <dgm:prSet/>
      <dgm:spPr/>
      <dgm:t>
        <a:bodyPr/>
        <a:lstStyle/>
        <a:p>
          <a:endParaRPr lang="ru-RU"/>
        </a:p>
      </dgm:t>
    </dgm:pt>
    <dgm:pt modelId="{2FF08447-F2C7-4515-889C-8F2E5E4F65D4}" type="sibTrans" cxnId="{18D0C4EB-5140-4D3F-A8DC-28536031E568}">
      <dgm:prSet/>
      <dgm:spPr/>
      <dgm:t>
        <a:bodyPr/>
        <a:lstStyle/>
        <a:p>
          <a:endParaRPr lang="ru-RU"/>
        </a:p>
      </dgm:t>
    </dgm:pt>
    <dgm:pt modelId="{884FFED7-7317-4D76-A4E2-96ED3FBB7671}">
      <dgm:prSet/>
      <dgm:spPr/>
      <dgm:t>
        <a:bodyPr/>
        <a:lstStyle/>
        <a:p>
          <a:pPr rtl="0"/>
          <a:r>
            <a:rPr lang="ru-RU"/>
            <a:t>6. Організація та проведення занять та бесід, що формують у дітей уявлення про толерантність по відношенню до різних людей, справедливість, порядність</a:t>
          </a:r>
          <a:endParaRPr lang="uk-UA" dirty="0"/>
        </a:p>
      </dgm:t>
    </dgm:pt>
    <dgm:pt modelId="{35CC8F32-8DE6-4847-AB94-4E1B8F31DF19}" type="parTrans" cxnId="{D211FC6A-C10A-488C-AF7B-86FA89D5000B}">
      <dgm:prSet/>
      <dgm:spPr/>
      <dgm:t>
        <a:bodyPr/>
        <a:lstStyle/>
        <a:p>
          <a:endParaRPr lang="ru-RU"/>
        </a:p>
      </dgm:t>
    </dgm:pt>
    <dgm:pt modelId="{864085C0-1F9B-40E0-B042-309382B8A3D2}" type="sibTrans" cxnId="{D211FC6A-C10A-488C-AF7B-86FA89D5000B}">
      <dgm:prSet/>
      <dgm:spPr/>
      <dgm:t>
        <a:bodyPr/>
        <a:lstStyle/>
        <a:p>
          <a:endParaRPr lang="ru-RU"/>
        </a:p>
      </dgm:t>
    </dgm:pt>
    <dgm:pt modelId="{A221DC85-7815-48EA-A52D-FF4ABAFDBF5D}">
      <dgm:prSet/>
      <dgm:spPr/>
      <dgm:t>
        <a:bodyPr/>
        <a:lstStyle/>
        <a:p>
          <a:pPr rtl="0"/>
          <a:r>
            <a:rPr lang="ru-RU"/>
            <a:t>5. Проведення профілактичної роботи щодо запобіганню булінгу в ЗДО, консультативна робота з педагогами</a:t>
          </a:r>
          <a:endParaRPr lang="uk-UA" dirty="0"/>
        </a:p>
      </dgm:t>
    </dgm:pt>
    <dgm:pt modelId="{C834662E-C119-48B9-B94F-3B78672EE99A}" type="parTrans" cxnId="{0B720880-6CC0-4715-A826-E56D86CCE06B}">
      <dgm:prSet/>
      <dgm:spPr/>
      <dgm:t>
        <a:bodyPr/>
        <a:lstStyle/>
        <a:p>
          <a:endParaRPr lang="ru-RU"/>
        </a:p>
      </dgm:t>
    </dgm:pt>
    <dgm:pt modelId="{C5E6B25E-B73B-4971-A738-79051ACA14A4}" type="sibTrans" cxnId="{0B720880-6CC0-4715-A826-E56D86CCE06B}">
      <dgm:prSet/>
      <dgm:spPr/>
      <dgm:t>
        <a:bodyPr/>
        <a:lstStyle/>
        <a:p>
          <a:endParaRPr lang="ru-RU"/>
        </a:p>
      </dgm:t>
    </dgm:pt>
    <dgm:pt modelId="{7C232FD8-B76B-487A-B1BB-07BE5C1475F0}">
      <dgm:prSet/>
      <dgm:spPr/>
      <dgm:t>
        <a:bodyPr/>
        <a:lstStyle/>
        <a:p>
          <a:endParaRPr lang="ru-RU"/>
        </a:p>
      </dgm:t>
    </dgm:pt>
    <dgm:pt modelId="{BC291F21-98FF-4C30-ADFA-2A6F61BE6AAB}" type="parTrans" cxnId="{6FCE764A-0CEF-4ABA-8043-1E352E953503}">
      <dgm:prSet/>
      <dgm:spPr/>
      <dgm:t>
        <a:bodyPr/>
        <a:lstStyle/>
        <a:p>
          <a:endParaRPr lang="ru-RU"/>
        </a:p>
      </dgm:t>
    </dgm:pt>
    <dgm:pt modelId="{2ED49A5E-3E67-4282-A7AF-7A32747900ED}" type="sibTrans" cxnId="{6FCE764A-0CEF-4ABA-8043-1E352E953503}">
      <dgm:prSet/>
      <dgm:spPr/>
      <dgm:t>
        <a:bodyPr/>
        <a:lstStyle/>
        <a:p>
          <a:endParaRPr lang="ru-RU"/>
        </a:p>
      </dgm:t>
    </dgm:pt>
    <dgm:pt modelId="{7D381557-470C-453F-94EF-ABD256B0618A}" type="pres">
      <dgm:prSet presAssocID="{E8E7D194-ECA3-4523-84F2-85D59237526C}" presName="Name0" presStyleCnt="0">
        <dgm:presLayoutVars>
          <dgm:chMax val="7"/>
          <dgm:chPref val="7"/>
          <dgm:dir/>
        </dgm:presLayoutVars>
      </dgm:prSet>
      <dgm:spPr/>
    </dgm:pt>
    <dgm:pt modelId="{DE34D5CB-B528-4D88-8BBA-7DE8A8C9E51B}" type="pres">
      <dgm:prSet presAssocID="{E8E7D194-ECA3-4523-84F2-85D59237526C}" presName="Name1" presStyleCnt="0"/>
      <dgm:spPr/>
    </dgm:pt>
    <dgm:pt modelId="{D6682002-0190-4815-B6E3-1B2C554009BA}" type="pres">
      <dgm:prSet presAssocID="{E8E7D194-ECA3-4523-84F2-85D59237526C}" presName="cycle" presStyleCnt="0"/>
      <dgm:spPr/>
    </dgm:pt>
    <dgm:pt modelId="{A5DAE72A-8AA2-407A-A85F-58137063C0F4}" type="pres">
      <dgm:prSet presAssocID="{E8E7D194-ECA3-4523-84F2-85D59237526C}" presName="srcNode" presStyleLbl="node1" presStyleIdx="0" presStyleCnt="7"/>
      <dgm:spPr/>
    </dgm:pt>
    <dgm:pt modelId="{E61081BC-6AE0-4C76-889B-A53952BF7312}" type="pres">
      <dgm:prSet presAssocID="{E8E7D194-ECA3-4523-84F2-85D59237526C}" presName="conn" presStyleLbl="parChTrans1D2" presStyleIdx="0" presStyleCnt="1"/>
      <dgm:spPr/>
    </dgm:pt>
    <dgm:pt modelId="{88D40DCC-E785-40DF-98AC-19C63CB1C7B0}" type="pres">
      <dgm:prSet presAssocID="{E8E7D194-ECA3-4523-84F2-85D59237526C}" presName="extraNode" presStyleLbl="node1" presStyleIdx="0" presStyleCnt="7"/>
      <dgm:spPr/>
    </dgm:pt>
    <dgm:pt modelId="{EE46763C-42EF-46E8-AF20-E4FC2D76E9FC}" type="pres">
      <dgm:prSet presAssocID="{E8E7D194-ECA3-4523-84F2-85D59237526C}" presName="dstNode" presStyleLbl="node1" presStyleIdx="0" presStyleCnt="7"/>
      <dgm:spPr/>
    </dgm:pt>
    <dgm:pt modelId="{4E70D9CF-D9B1-44F7-8F94-C1FBAE2623CB}" type="pres">
      <dgm:prSet presAssocID="{19CB0F9D-D915-435A-B893-F0AF4BB02351}" presName="text_1" presStyleLbl="node1" presStyleIdx="0" presStyleCnt="7">
        <dgm:presLayoutVars>
          <dgm:bulletEnabled val="1"/>
        </dgm:presLayoutVars>
      </dgm:prSet>
      <dgm:spPr/>
    </dgm:pt>
    <dgm:pt modelId="{FBD2421E-FEC6-4D6C-8598-00D205C283D3}" type="pres">
      <dgm:prSet presAssocID="{19CB0F9D-D915-435A-B893-F0AF4BB02351}" presName="accent_1" presStyleCnt="0"/>
      <dgm:spPr/>
    </dgm:pt>
    <dgm:pt modelId="{67C225C1-5C11-43EA-B0BF-B7F0C44BEE32}" type="pres">
      <dgm:prSet presAssocID="{19CB0F9D-D915-435A-B893-F0AF4BB02351}" presName="accentRepeatNode" presStyleLbl="solidFgAcc1" presStyleIdx="0" presStyleCnt="7"/>
      <dgm:spPr/>
    </dgm:pt>
    <dgm:pt modelId="{869A4BC4-811D-4583-B76E-71AA94C50140}" type="pres">
      <dgm:prSet presAssocID="{103BB873-B9C3-4FEB-A285-2B6833351337}" presName="text_2" presStyleLbl="node1" presStyleIdx="1" presStyleCnt="7">
        <dgm:presLayoutVars>
          <dgm:bulletEnabled val="1"/>
        </dgm:presLayoutVars>
      </dgm:prSet>
      <dgm:spPr/>
    </dgm:pt>
    <dgm:pt modelId="{E40B379A-7302-42D9-9586-6883EA5C2A34}" type="pres">
      <dgm:prSet presAssocID="{103BB873-B9C3-4FEB-A285-2B6833351337}" presName="accent_2" presStyleCnt="0"/>
      <dgm:spPr/>
    </dgm:pt>
    <dgm:pt modelId="{F3ED5A39-6529-4E91-92BD-4346DB3FBB75}" type="pres">
      <dgm:prSet presAssocID="{103BB873-B9C3-4FEB-A285-2B6833351337}" presName="accentRepeatNode" presStyleLbl="solidFgAcc1" presStyleIdx="1" presStyleCnt="7"/>
      <dgm:spPr/>
    </dgm:pt>
    <dgm:pt modelId="{7A8A9FCF-D732-4DFD-AC62-D19293CA116B}" type="pres">
      <dgm:prSet presAssocID="{7005D9DD-2CF8-494A-9100-AAC9C57F5891}" presName="text_3" presStyleLbl="node1" presStyleIdx="2" presStyleCnt="7">
        <dgm:presLayoutVars>
          <dgm:bulletEnabled val="1"/>
        </dgm:presLayoutVars>
      </dgm:prSet>
      <dgm:spPr/>
    </dgm:pt>
    <dgm:pt modelId="{FD35C022-BA19-41D3-A13F-6759F24AEF8D}" type="pres">
      <dgm:prSet presAssocID="{7005D9DD-2CF8-494A-9100-AAC9C57F5891}" presName="accent_3" presStyleCnt="0"/>
      <dgm:spPr/>
    </dgm:pt>
    <dgm:pt modelId="{82D514DD-048A-4A69-9FDF-78E8CE52FADF}" type="pres">
      <dgm:prSet presAssocID="{7005D9DD-2CF8-494A-9100-AAC9C57F5891}" presName="accentRepeatNode" presStyleLbl="solidFgAcc1" presStyleIdx="2" presStyleCnt="7"/>
      <dgm:spPr/>
    </dgm:pt>
    <dgm:pt modelId="{A103E00C-7BC1-4463-8BAA-4AEFFF92214B}" type="pres">
      <dgm:prSet presAssocID="{90D55449-A066-44B7-8ACD-937FAF1125E2}" presName="text_4" presStyleLbl="node1" presStyleIdx="3" presStyleCnt="7">
        <dgm:presLayoutVars>
          <dgm:bulletEnabled val="1"/>
        </dgm:presLayoutVars>
      </dgm:prSet>
      <dgm:spPr/>
    </dgm:pt>
    <dgm:pt modelId="{D3FA979D-BB86-4FE5-8597-4A21E44DAF1B}" type="pres">
      <dgm:prSet presAssocID="{90D55449-A066-44B7-8ACD-937FAF1125E2}" presName="accent_4" presStyleCnt="0"/>
      <dgm:spPr/>
    </dgm:pt>
    <dgm:pt modelId="{73A20667-8734-43BA-8099-6EFBDF5A9BB7}" type="pres">
      <dgm:prSet presAssocID="{90D55449-A066-44B7-8ACD-937FAF1125E2}" presName="accentRepeatNode" presStyleLbl="solidFgAcc1" presStyleIdx="3" presStyleCnt="7"/>
      <dgm:spPr/>
    </dgm:pt>
    <dgm:pt modelId="{C570CBE9-43FD-4AB5-94CE-621F85A83884}" type="pres">
      <dgm:prSet presAssocID="{A221DC85-7815-48EA-A52D-FF4ABAFDBF5D}" presName="text_5" presStyleLbl="node1" presStyleIdx="4" presStyleCnt="7">
        <dgm:presLayoutVars>
          <dgm:bulletEnabled val="1"/>
        </dgm:presLayoutVars>
      </dgm:prSet>
      <dgm:spPr/>
    </dgm:pt>
    <dgm:pt modelId="{C64405F9-2B72-4C5F-84A5-BDA6E1B751EE}" type="pres">
      <dgm:prSet presAssocID="{A221DC85-7815-48EA-A52D-FF4ABAFDBF5D}" presName="accent_5" presStyleCnt="0"/>
      <dgm:spPr/>
    </dgm:pt>
    <dgm:pt modelId="{BD65BBCD-9577-41A0-9945-E77352B20C6D}" type="pres">
      <dgm:prSet presAssocID="{A221DC85-7815-48EA-A52D-FF4ABAFDBF5D}" presName="accentRepeatNode" presStyleLbl="solidFgAcc1" presStyleIdx="4" presStyleCnt="7"/>
      <dgm:spPr/>
    </dgm:pt>
    <dgm:pt modelId="{B0EE5D53-F4AD-4A3E-AC8E-34A5DFC6B3E1}" type="pres">
      <dgm:prSet presAssocID="{884FFED7-7317-4D76-A4E2-96ED3FBB7671}" presName="text_6" presStyleLbl="node1" presStyleIdx="5" presStyleCnt="7">
        <dgm:presLayoutVars>
          <dgm:bulletEnabled val="1"/>
        </dgm:presLayoutVars>
      </dgm:prSet>
      <dgm:spPr/>
    </dgm:pt>
    <dgm:pt modelId="{6B39DB37-3503-4384-A28C-46EBB332D7BF}" type="pres">
      <dgm:prSet presAssocID="{884FFED7-7317-4D76-A4E2-96ED3FBB7671}" presName="accent_6" presStyleCnt="0"/>
      <dgm:spPr/>
    </dgm:pt>
    <dgm:pt modelId="{CD659B8B-E945-4145-9584-A342E3B15E4E}" type="pres">
      <dgm:prSet presAssocID="{884FFED7-7317-4D76-A4E2-96ED3FBB7671}" presName="accentRepeatNode" presStyleLbl="solidFgAcc1" presStyleIdx="5" presStyleCnt="7"/>
      <dgm:spPr/>
    </dgm:pt>
    <dgm:pt modelId="{17D3FC0C-9313-41F6-BB21-2E0AB8F111DC}" type="pres">
      <dgm:prSet presAssocID="{029CB3CD-E982-468C-9AE6-4AADC101CF22}" presName="text_7" presStyleLbl="node1" presStyleIdx="6" presStyleCnt="7">
        <dgm:presLayoutVars>
          <dgm:bulletEnabled val="1"/>
        </dgm:presLayoutVars>
      </dgm:prSet>
      <dgm:spPr/>
    </dgm:pt>
    <dgm:pt modelId="{F3378800-B3F1-43A1-AFBF-DFE12CEBB3A2}" type="pres">
      <dgm:prSet presAssocID="{029CB3CD-E982-468C-9AE6-4AADC101CF22}" presName="accent_7" presStyleCnt="0"/>
      <dgm:spPr/>
    </dgm:pt>
    <dgm:pt modelId="{4DA74594-AB1A-4B46-831A-5BCB75848AF9}" type="pres">
      <dgm:prSet presAssocID="{029CB3CD-E982-468C-9AE6-4AADC101CF22}" presName="accentRepeatNode" presStyleLbl="solidFgAcc1" presStyleIdx="6" presStyleCnt="7"/>
      <dgm:spPr/>
    </dgm:pt>
  </dgm:ptLst>
  <dgm:cxnLst>
    <dgm:cxn modelId="{FE5AAD0D-13D7-4253-85BC-5D3A71621E8C}" type="presOf" srcId="{A221DC85-7815-48EA-A52D-FF4ABAFDBF5D}" destId="{C570CBE9-43FD-4AB5-94CE-621F85A83884}" srcOrd="0" destOrd="0" presId="urn:microsoft.com/office/officeart/2008/layout/VerticalCurvedList"/>
    <dgm:cxn modelId="{07250F25-D225-45C7-BFB1-4C645AAE8F4F}" type="presOf" srcId="{90D55449-A066-44B7-8ACD-937FAF1125E2}" destId="{A103E00C-7BC1-4463-8BAA-4AEFFF92214B}" srcOrd="0" destOrd="0" presId="urn:microsoft.com/office/officeart/2008/layout/VerticalCurvedList"/>
    <dgm:cxn modelId="{296BA743-3B7A-40F1-92E3-C761A73E8558}" type="presOf" srcId="{19CB0F9D-D915-435A-B893-F0AF4BB02351}" destId="{4E70D9CF-D9B1-44F7-8F94-C1FBAE2623CB}" srcOrd="0" destOrd="0" presId="urn:microsoft.com/office/officeart/2008/layout/VerticalCurvedList"/>
    <dgm:cxn modelId="{7770CC46-836A-4102-9E86-C12EB746F0FB}" type="presOf" srcId="{57FEC9D1-51A4-4A77-97BF-BA924151E161}" destId="{E61081BC-6AE0-4C76-889B-A53952BF7312}" srcOrd="0" destOrd="0" presId="urn:microsoft.com/office/officeart/2008/layout/VerticalCurvedList"/>
    <dgm:cxn modelId="{130BA668-C70A-43FF-8B47-C339D9D99A99}" srcId="{E8E7D194-ECA3-4523-84F2-85D59237526C}" destId="{029CB3CD-E982-468C-9AE6-4AADC101CF22}" srcOrd="6" destOrd="0" parTransId="{D7346FA6-1C34-49C6-9D4F-BB28C4FE6A4E}" sibTransId="{0BC2ADBC-521F-4E5D-BF58-9BFCA7AF315D}"/>
    <dgm:cxn modelId="{6FCE764A-0CEF-4ABA-8043-1E352E953503}" srcId="{E8E7D194-ECA3-4523-84F2-85D59237526C}" destId="{7C232FD8-B76B-487A-B1BB-07BE5C1475F0}" srcOrd="7" destOrd="0" parTransId="{BC291F21-98FF-4C30-ADFA-2A6F61BE6AAB}" sibTransId="{2ED49A5E-3E67-4282-A7AF-7A32747900ED}"/>
    <dgm:cxn modelId="{D211FC6A-C10A-488C-AF7B-86FA89D5000B}" srcId="{E8E7D194-ECA3-4523-84F2-85D59237526C}" destId="{884FFED7-7317-4D76-A4E2-96ED3FBB7671}" srcOrd="5" destOrd="0" parTransId="{35CC8F32-8DE6-4847-AB94-4E1B8F31DF19}" sibTransId="{864085C0-1F9B-40E0-B042-309382B8A3D2}"/>
    <dgm:cxn modelId="{2B24596F-FD39-47D0-9AD7-B84FA333C044}" srcId="{E8E7D194-ECA3-4523-84F2-85D59237526C}" destId="{90D55449-A066-44B7-8ACD-937FAF1125E2}" srcOrd="3" destOrd="0" parTransId="{CC515A57-9E65-45B3-86F5-0F1E7236EDAB}" sibTransId="{F885AD25-B530-48B7-B52F-2D69B5FB3C4B}"/>
    <dgm:cxn modelId="{80743B75-D72B-413F-9D45-45EC860903EE}" srcId="{E8E7D194-ECA3-4523-84F2-85D59237526C}" destId="{103BB873-B9C3-4FEB-A285-2B6833351337}" srcOrd="1" destOrd="0" parTransId="{EEBCB64D-1048-4E51-85A0-916B8E9C8D16}" sibTransId="{1D4F75AB-D71F-4CAC-80A5-10FEE085D60F}"/>
    <dgm:cxn modelId="{FDB9427C-D1FE-4D29-BBD6-DEF7A6070DB4}" type="presOf" srcId="{103BB873-B9C3-4FEB-A285-2B6833351337}" destId="{869A4BC4-811D-4583-B76E-71AA94C50140}" srcOrd="0" destOrd="0" presId="urn:microsoft.com/office/officeart/2008/layout/VerticalCurvedList"/>
    <dgm:cxn modelId="{0B720880-6CC0-4715-A826-E56D86CCE06B}" srcId="{E8E7D194-ECA3-4523-84F2-85D59237526C}" destId="{A221DC85-7815-48EA-A52D-FF4ABAFDBF5D}" srcOrd="4" destOrd="0" parTransId="{C834662E-C119-48B9-B94F-3B78672EE99A}" sibTransId="{C5E6B25E-B73B-4971-A738-79051ACA14A4}"/>
    <dgm:cxn modelId="{C80DFA82-0584-4A0E-8385-E53508B1624B}" srcId="{E8E7D194-ECA3-4523-84F2-85D59237526C}" destId="{7005D9DD-2CF8-494A-9100-AAC9C57F5891}" srcOrd="2" destOrd="0" parTransId="{F52A3982-3394-46A8-82E3-2AF5216B9451}" sibTransId="{246BEDC6-1F5B-4912-8A22-643005023C7C}"/>
    <dgm:cxn modelId="{BBD7EC8C-4BB0-4F51-8865-D60A42119CDA}" srcId="{E8E7D194-ECA3-4523-84F2-85D59237526C}" destId="{56632CF6-DCA7-454D-99DC-DE407C6E6DEB}" srcOrd="9" destOrd="0" parTransId="{86AC309D-5BE4-40D9-BA25-28349BE9114A}" sibTransId="{75726593-DA3C-471C-8F73-0840CEA75290}"/>
    <dgm:cxn modelId="{852E4198-9A27-42FB-BAB3-F7A07EF2EBDA}" type="presOf" srcId="{7005D9DD-2CF8-494A-9100-AAC9C57F5891}" destId="{7A8A9FCF-D732-4DFD-AC62-D19293CA116B}" srcOrd="0" destOrd="0" presId="urn:microsoft.com/office/officeart/2008/layout/VerticalCurvedList"/>
    <dgm:cxn modelId="{D720A0C2-BB4D-428A-82BF-F78D7C2A9188}" srcId="{E8E7D194-ECA3-4523-84F2-85D59237526C}" destId="{19CB0F9D-D915-435A-B893-F0AF4BB02351}" srcOrd="0" destOrd="0" parTransId="{EEDBDB45-25C5-4208-A2C5-69A5FD4E8A81}" sibTransId="{57FEC9D1-51A4-4A77-97BF-BA924151E161}"/>
    <dgm:cxn modelId="{0F7F39C9-F6A4-4F8A-8364-540A9A697BD1}" type="presOf" srcId="{029CB3CD-E982-468C-9AE6-4AADC101CF22}" destId="{17D3FC0C-9313-41F6-BB21-2E0AB8F111DC}" srcOrd="0" destOrd="0" presId="urn:microsoft.com/office/officeart/2008/layout/VerticalCurvedList"/>
    <dgm:cxn modelId="{25DD29DE-37CD-4E19-858F-F8B4AF6AFCE2}" type="presOf" srcId="{E8E7D194-ECA3-4523-84F2-85D59237526C}" destId="{7D381557-470C-453F-94EF-ABD256B0618A}" srcOrd="0" destOrd="0" presId="urn:microsoft.com/office/officeart/2008/layout/VerticalCurvedList"/>
    <dgm:cxn modelId="{18D0C4EB-5140-4D3F-A8DC-28536031E568}" srcId="{E8E7D194-ECA3-4523-84F2-85D59237526C}" destId="{070BBBAD-A6E4-41EA-8F8A-C92B66ECBF8E}" srcOrd="8" destOrd="0" parTransId="{9ABD0344-A823-46C3-B5EB-3AA7451EE795}" sibTransId="{2FF08447-F2C7-4515-889C-8F2E5E4F65D4}"/>
    <dgm:cxn modelId="{31C531F0-5171-426A-B8BC-5EB63A72E5FF}" type="presOf" srcId="{884FFED7-7317-4D76-A4E2-96ED3FBB7671}" destId="{B0EE5D53-F4AD-4A3E-AC8E-34A5DFC6B3E1}" srcOrd="0" destOrd="0" presId="urn:microsoft.com/office/officeart/2008/layout/VerticalCurvedList"/>
    <dgm:cxn modelId="{C293ACC3-A855-450C-8377-8BF3E6E8F165}" type="presParOf" srcId="{7D381557-470C-453F-94EF-ABD256B0618A}" destId="{DE34D5CB-B528-4D88-8BBA-7DE8A8C9E51B}" srcOrd="0" destOrd="0" presId="urn:microsoft.com/office/officeart/2008/layout/VerticalCurvedList"/>
    <dgm:cxn modelId="{5323EFA0-C4A1-4C39-B26E-18F5BFF371BA}" type="presParOf" srcId="{DE34D5CB-B528-4D88-8BBA-7DE8A8C9E51B}" destId="{D6682002-0190-4815-B6E3-1B2C554009BA}" srcOrd="0" destOrd="0" presId="urn:microsoft.com/office/officeart/2008/layout/VerticalCurvedList"/>
    <dgm:cxn modelId="{ABE9DB5D-54B3-4C07-A011-6B30130A8D1F}" type="presParOf" srcId="{D6682002-0190-4815-B6E3-1B2C554009BA}" destId="{A5DAE72A-8AA2-407A-A85F-58137063C0F4}" srcOrd="0" destOrd="0" presId="urn:microsoft.com/office/officeart/2008/layout/VerticalCurvedList"/>
    <dgm:cxn modelId="{F8C1C734-8EC4-49BD-A39C-FEF487C8C1D2}" type="presParOf" srcId="{D6682002-0190-4815-B6E3-1B2C554009BA}" destId="{E61081BC-6AE0-4C76-889B-A53952BF7312}" srcOrd="1" destOrd="0" presId="urn:microsoft.com/office/officeart/2008/layout/VerticalCurvedList"/>
    <dgm:cxn modelId="{5EF0A1AE-D3B5-4F02-BC29-31510C68645A}" type="presParOf" srcId="{D6682002-0190-4815-B6E3-1B2C554009BA}" destId="{88D40DCC-E785-40DF-98AC-19C63CB1C7B0}" srcOrd="2" destOrd="0" presId="urn:microsoft.com/office/officeart/2008/layout/VerticalCurvedList"/>
    <dgm:cxn modelId="{6C27CFEE-9CF7-4F6D-B29E-551F5897BC99}" type="presParOf" srcId="{D6682002-0190-4815-B6E3-1B2C554009BA}" destId="{EE46763C-42EF-46E8-AF20-E4FC2D76E9FC}" srcOrd="3" destOrd="0" presId="urn:microsoft.com/office/officeart/2008/layout/VerticalCurvedList"/>
    <dgm:cxn modelId="{B7A88504-9A20-404F-B461-37709ADEF002}" type="presParOf" srcId="{DE34D5CB-B528-4D88-8BBA-7DE8A8C9E51B}" destId="{4E70D9CF-D9B1-44F7-8F94-C1FBAE2623CB}" srcOrd="1" destOrd="0" presId="urn:microsoft.com/office/officeart/2008/layout/VerticalCurvedList"/>
    <dgm:cxn modelId="{94884E9D-C5F0-4685-9801-9295D4895FE2}" type="presParOf" srcId="{DE34D5CB-B528-4D88-8BBA-7DE8A8C9E51B}" destId="{FBD2421E-FEC6-4D6C-8598-00D205C283D3}" srcOrd="2" destOrd="0" presId="urn:microsoft.com/office/officeart/2008/layout/VerticalCurvedList"/>
    <dgm:cxn modelId="{E9D83C23-37DC-45BE-9687-490B6FE8EC8A}" type="presParOf" srcId="{FBD2421E-FEC6-4D6C-8598-00D205C283D3}" destId="{67C225C1-5C11-43EA-B0BF-B7F0C44BEE32}" srcOrd="0" destOrd="0" presId="urn:microsoft.com/office/officeart/2008/layout/VerticalCurvedList"/>
    <dgm:cxn modelId="{EDEF8160-51F4-4CD4-89A5-97491D76B693}" type="presParOf" srcId="{DE34D5CB-B528-4D88-8BBA-7DE8A8C9E51B}" destId="{869A4BC4-811D-4583-B76E-71AA94C50140}" srcOrd="3" destOrd="0" presId="urn:microsoft.com/office/officeart/2008/layout/VerticalCurvedList"/>
    <dgm:cxn modelId="{D6C229ED-AD01-4941-AE49-4F7DE3F51F1F}" type="presParOf" srcId="{DE34D5CB-B528-4D88-8BBA-7DE8A8C9E51B}" destId="{E40B379A-7302-42D9-9586-6883EA5C2A34}" srcOrd="4" destOrd="0" presId="urn:microsoft.com/office/officeart/2008/layout/VerticalCurvedList"/>
    <dgm:cxn modelId="{7506547E-1BA4-4A70-87E0-FD3C1F59133F}" type="presParOf" srcId="{E40B379A-7302-42D9-9586-6883EA5C2A34}" destId="{F3ED5A39-6529-4E91-92BD-4346DB3FBB75}" srcOrd="0" destOrd="0" presId="urn:microsoft.com/office/officeart/2008/layout/VerticalCurvedList"/>
    <dgm:cxn modelId="{078F279D-E7EA-4E30-8636-DE3F1EE4E54D}" type="presParOf" srcId="{DE34D5CB-B528-4D88-8BBA-7DE8A8C9E51B}" destId="{7A8A9FCF-D732-4DFD-AC62-D19293CA116B}" srcOrd="5" destOrd="0" presId="urn:microsoft.com/office/officeart/2008/layout/VerticalCurvedList"/>
    <dgm:cxn modelId="{BBA5B77C-6B48-4F1D-969B-7E205047F14D}" type="presParOf" srcId="{DE34D5CB-B528-4D88-8BBA-7DE8A8C9E51B}" destId="{FD35C022-BA19-41D3-A13F-6759F24AEF8D}" srcOrd="6" destOrd="0" presId="urn:microsoft.com/office/officeart/2008/layout/VerticalCurvedList"/>
    <dgm:cxn modelId="{2C435A34-BA21-43B5-9FBB-483167191B26}" type="presParOf" srcId="{FD35C022-BA19-41D3-A13F-6759F24AEF8D}" destId="{82D514DD-048A-4A69-9FDF-78E8CE52FADF}" srcOrd="0" destOrd="0" presId="urn:microsoft.com/office/officeart/2008/layout/VerticalCurvedList"/>
    <dgm:cxn modelId="{929233E3-05D3-42F9-930E-681FD92596D7}" type="presParOf" srcId="{DE34D5CB-B528-4D88-8BBA-7DE8A8C9E51B}" destId="{A103E00C-7BC1-4463-8BAA-4AEFFF92214B}" srcOrd="7" destOrd="0" presId="urn:microsoft.com/office/officeart/2008/layout/VerticalCurvedList"/>
    <dgm:cxn modelId="{A6DDE1CE-EB6D-4611-B0DC-CE9A8F3C1A36}" type="presParOf" srcId="{DE34D5CB-B528-4D88-8BBA-7DE8A8C9E51B}" destId="{D3FA979D-BB86-4FE5-8597-4A21E44DAF1B}" srcOrd="8" destOrd="0" presId="urn:microsoft.com/office/officeart/2008/layout/VerticalCurvedList"/>
    <dgm:cxn modelId="{D5804974-113A-4A50-BE5D-46EC83B47885}" type="presParOf" srcId="{D3FA979D-BB86-4FE5-8597-4A21E44DAF1B}" destId="{73A20667-8734-43BA-8099-6EFBDF5A9BB7}" srcOrd="0" destOrd="0" presId="urn:microsoft.com/office/officeart/2008/layout/VerticalCurvedList"/>
    <dgm:cxn modelId="{13D719B9-0518-4081-84FE-A47D39C5C609}" type="presParOf" srcId="{DE34D5CB-B528-4D88-8BBA-7DE8A8C9E51B}" destId="{C570CBE9-43FD-4AB5-94CE-621F85A83884}" srcOrd="9" destOrd="0" presId="urn:microsoft.com/office/officeart/2008/layout/VerticalCurvedList"/>
    <dgm:cxn modelId="{0F772EAD-152B-47DD-8F40-3C81AB1C14BC}" type="presParOf" srcId="{DE34D5CB-B528-4D88-8BBA-7DE8A8C9E51B}" destId="{C64405F9-2B72-4C5F-84A5-BDA6E1B751EE}" srcOrd="10" destOrd="0" presId="urn:microsoft.com/office/officeart/2008/layout/VerticalCurvedList"/>
    <dgm:cxn modelId="{43B2095C-AF3D-4F8F-940A-84CB355C67CE}" type="presParOf" srcId="{C64405F9-2B72-4C5F-84A5-BDA6E1B751EE}" destId="{BD65BBCD-9577-41A0-9945-E77352B20C6D}" srcOrd="0" destOrd="0" presId="urn:microsoft.com/office/officeart/2008/layout/VerticalCurvedList"/>
    <dgm:cxn modelId="{9CCF4A70-F181-4DE3-986C-3EE097964997}" type="presParOf" srcId="{DE34D5CB-B528-4D88-8BBA-7DE8A8C9E51B}" destId="{B0EE5D53-F4AD-4A3E-AC8E-34A5DFC6B3E1}" srcOrd="11" destOrd="0" presId="urn:microsoft.com/office/officeart/2008/layout/VerticalCurvedList"/>
    <dgm:cxn modelId="{76C9FF54-FA16-4F73-A0A9-A3D4841BCB77}" type="presParOf" srcId="{DE34D5CB-B528-4D88-8BBA-7DE8A8C9E51B}" destId="{6B39DB37-3503-4384-A28C-46EBB332D7BF}" srcOrd="12" destOrd="0" presId="urn:microsoft.com/office/officeart/2008/layout/VerticalCurvedList"/>
    <dgm:cxn modelId="{756BEC8A-E37E-40A7-80D2-4C8481243E4F}" type="presParOf" srcId="{6B39DB37-3503-4384-A28C-46EBB332D7BF}" destId="{CD659B8B-E945-4145-9584-A342E3B15E4E}" srcOrd="0" destOrd="0" presId="urn:microsoft.com/office/officeart/2008/layout/VerticalCurvedList"/>
    <dgm:cxn modelId="{07472B71-DFEB-4627-B879-EB18A0420059}" type="presParOf" srcId="{DE34D5CB-B528-4D88-8BBA-7DE8A8C9E51B}" destId="{17D3FC0C-9313-41F6-BB21-2E0AB8F111DC}" srcOrd="13" destOrd="0" presId="urn:microsoft.com/office/officeart/2008/layout/VerticalCurvedList"/>
    <dgm:cxn modelId="{FF69F49F-270D-46BE-8002-2EB38902FCE1}" type="presParOf" srcId="{DE34D5CB-B528-4D88-8BBA-7DE8A8C9E51B}" destId="{F3378800-B3F1-43A1-AFBF-DFE12CEBB3A2}" srcOrd="14" destOrd="0" presId="urn:microsoft.com/office/officeart/2008/layout/VerticalCurvedList"/>
    <dgm:cxn modelId="{5B6510EB-783E-493B-925A-7CB9D742BDCE}" type="presParOf" srcId="{F3378800-B3F1-43A1-AFBF-DFE12CEBB3A2}" destId="{4DA74594-AB1A-4B46-831A-5BCB75848AF9}"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A043293-3FC7-42DF-91E5-4CA076AB0218}" type="doc">
      <dgm:prSet loTypeId="urn:microsoft.com/office/officeart/2005/8/layout/process5" loCatId="process" qsTypeId="urn:microsoft.com/office/officeart/2005/8/quickstyle/simple1" qsCatId="simple" csTypeId="urn:microsoft.com/office/officeart/2005/8/colors/colorful5" csCatId="colorful" phldr="1"/>
      <dgm:spPr/>
      <dgm:t>
        <a:bodyPr/>
        <a:lstStyle/>
        <a:p>
          <a:endParaRPr lang="ru-RU"/>
        </a:p>
      </dgm:t>
    </dgm:pt>
    <dgm:pt modelId="{13272007-60AB-4AD0-9AF8-06635EE2E8E8}">
      <dgm:prSet phldrT="[Текст]"/>
      <dgm:spPr/>
      <dgm:t>
        <a:bodyPr/>
        <a:lstStyle/>
        <a:p>
          <a:r>
            <a:rPr lang="uk-UA" dirty="0"/>
            <a:t>Встановлення «очікувань» щодо поведінки учасників освітнього процесу</a:t>
          </a:r>
          <a:endParaRPr lang="ru-RU" dirty="0"/>
        </a:p>
      </dgm:t>
    </dgm:pt>
    <dgm:pt modelId="{62AAE989-C287-4542-AFEE-6801C485F81B}" type="parTrans" cxnId="{4761533A-152A-46AD-8BF0-E78CCB8A3B8E}">
      <dgm:prSet/>
      <dgm:spPr/>
      <dgm:t>
        <a:bodyPr/>
        <a:lstStyle/>
        <a:p>
          <a:endParaRPr lang="ru-RU"/>
        </a:p>
      </dgm:t>
    </dgm:pt>
    <dgm:pt modelId="{45ED8563-B2A0-45A7-9FF4-04891C254E4D}" type="sibTrans" cxnId="{4761533A-152A-46AD-8BF0-E78CCB8A3B8E}">
      <dgm:prSet/>
      <dgm:spPr/>
      <dgm:t>
        <a:bodyPr/>
        <a:lstStyle/>
        <a:p>
          <a:endParaRPr lang="ru-RU"/>
        </a:p>
      </dgm:t>
    </dgm:pt>
    <dgm:pt modelId="{9E1E1948-CED2-4FF0-BEA0-C27E84F18437}">
      <dgm:prSet phldrT="[Текст]"/>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uk-UA" dirty="0"/>
            <a:t>Ознайомлення з правилами  поведінки учасників освітнього процесу, обговорення їх, і за потреби коригування</a:t>
          </a:r>
          <a:endParaRPr lang="ru-RU" dirty="0"/>
        </a:p>
        <a:p>
          <a:pPr defTabSz="577850">
            <a:lnSpc>
              <a:spcPct val="90000"/>
            </a:lnSpc>
            <a:spcBef>
              <a:spcPct val="0"/>
            </a:spcBef>
            <a:spcAft>
              <a:spcPct val="35000"/>
            </a:spcAft>
          </a:pPr>
          <a:endParaRPr lang="ru-RU" dirty="0"/>
        </a:p>
      </dgm:t>
    </dgm:pt>
    <dgm:pt modelId="{CA19765F-6B41-4E75-AE12-E7099FC4CD1E}" type="parTrans" cxnId="{2686956B-0B0A-4BB3-A439-73924DD50DFC}">
      <dgm:prSet/>
      <dgm:spPr/>
      <dgm:t>
        <a:bodyPr/>
        <a:lstStyle/>
        <a:p>
          <a:endParaRPr lang="ru-RU"/>
        </a:p>
      </dgm:t>
    </dgm:pt>
    <dgm:pt modelId="{8129027B-3D20-4A90-A640-114BAFFE9B84}" type="sibTrans" cxnId="{2686956B-0B0A-4BB3-A439-73924DD50DFC}">
      <dgm:prSet/>
      <dgm:spPr/>
      <dgm:t>
        <a:bodyPr/>
        <a:lstStyle/>
        <a:p>
          <a:endParaRPr lang="ru-RU"/>
        </a:p>
      </dgm:t>
    </dgm:pt>
    <dgm:pt modelId="{63EE72F7-9096-4D64-BAEB-F9E5D7B124E3}">
      <dgm:prSet phldrT="[Текст]"/>
      <dgm:spPr/>
      <dgm:t>
        <a:bodyPr/>
        <a:lstStyle/>
        <a:p>
          <a:r>
            <a:rPr lang="uk-UA" dirty="0"/>
            <a:t>Затвердження правил.</a:t>
          </a:r>
        </a:p>
        <a:p>
          <a:r>
            <a:rPr lang="uk-UA"/>
            <a:t>Оприлюднення</a:t>
          </a:r>
          <a:endParaRPr lang="ru-RU" dirty="0"/>
        </a:p>
      </dgm:t>
    </dgm:pt>
    <dgm:pt modelId="{B34F616C-7C14-4217-BC1B-98822DBC27BA}" type="parTrans" cxnId="{EC444A53-F80C-4499-8832-C95AD9DDC62D}">
      <dgm:prSet/>
      <dgm:spPr/>
      <dgm:t>
        <a:bodyPr/>
        <a:lstStyle/>
        <a:p>
          <a:endParaRPr lang="ru-RU"/>
        </a:p>
      </dgm:t>
    </dgm:pt>
    <dgm:pt modelId="{7B3214D8-B765-4F9B-91BE-8F0E3E1FA17B}" type="sibTrans" cxnId="{EC444A53-F80C-4499-8832-C95AD9DDC62D}">
      <dgm:prSet/>
      <dgm:spPr/>
      <dgm:t>
        <a:bodyPr/>
        <a:lstStyle/>
        <a:p>
          <a:endParaRPr lang="ru-RU"/>
        </a:p>
      </dgm:t>
    </dgm:pt>
    <dgm:pt modelId="{6BDC7A90-5B1B-4599-9B58-AC05C21281B0}">
      <dgm:prSet/>
      <dgm:spPr/>
      <dgm:t>
        <a:bodyPr/>
        <a:lstStyle/>
        <a:p>
          <a:r>
            <a:rPr lang="uk-UA" dirty="0"/>
            <a:t>Розроблення правил (важливо забезпечити позитивну поведінкову мотивацію)</a:t>
          </a:r>
        </a:p>
      </dgm:t>
    </dgm:pt>
    <dgm:pt modelId="{5F61B344-5DBC-4C5D-B88F-358FEC5B9802}" type="parTrans" cxnId="{B0B715A9-7D16-4ADA-98F3-AD943F4F33E8}">
      <dgm:prSet/>
      <dgm:spPr/>
      <dgm:t>
        <a:bodyPr/>
        <a:lstStyle/>
        <a:p>
          <a:endParaRPr lang="ru-RU"/>
        </a:p>
      </dgm:t>
    </dgm:pt>
    <dgm:pt modelId="{BEA95651-223F-4763-B045-A25F3B39DC97}" type="sibTrans" cxnId="{B0B715A9-7D16-4ADA-98F3-AD943F4F33E8}">
      <dgm:prSet/>
      <dgm:spPr/>
      <dgm:t>
        <a:bodyPr/>
        <a:lstStyle/>
        <a:p>
          <a:endParaRPr lang="ru-RU"/>
        </a:p>
      </dgm:t>
    </dgm:pt>
    <dgm:pt modelId="{3C1CAC90-048C-49BE-880B-625263EF5D35}" type="pres">
      <dgm:prSet presAssocID="{BA043293-3FC7-42DF-91E5-4CA076AB0218}" presName="diagram" presStyleCnt="0">
        <dgm:presLayoutVars>
          <dgm:dir/>
          <dgm:resizeHandles val="exact"/>
        </dgm:presLayoutVars>
      </dgm:prSet>
      <dgm:spPr/>
    </dgm:pt>
    <dgm:pt modelId="{F5B7CAF0-6A58-40AA-B432-795E4858BE39}" type="pres">
      <dgm:prSet presAssocID="{13272007-60AB-4AD0-9AF8-06635EE2E8E8}" presName="node" presStyleLbl="node1" presStyleIdx="0" presStyleCnt="4">
        <dgm:presLayoutVars>
          <dgm:bulletEnabled val="1"/>
        </dgm:presLayoutVars>
      </dgm:prSet>
      <dgm:spPr/>
    </dgm:pt>
    <dgm:pt modelId="{4F188314-3BDB-4FCB-90A5-F7F15A23D357}" type="pres">
      <dgm:prSet presAssocID="{45ED8563-B2A0-45A7-9FF4-04891C254E4D}" presName="sibTrans" presStyleLbl="sibTrans2D1" presStyleIdx="0" presStyleCnt="3"/>
      <dgm:spPr/>
    </dgm:pt>
    <dgm:pt modelId="{4EBA23E2-0AE6-4927-9DFB-231106B61F31}" type="pres">
      <dgm:prSet presAssocID="{45ED8563-B2A0-45A7-9FF4-04891C254E4D}" presName="connectorText" presStyleLbl="sibTrans2D1" presStyleIdx="0" presStyleCnt="3"/>
      <dgm:spPr/>
    </dgm:pt>
    <dgm:pt modelId="{3EA9BE74-1D1D-48E5-8F31-314CD10AD15A}" type="pres">
      <dgm:prSet presAssocID="{6BDC7A90-5B1B-4599-9B58-AC05C21281B0}" presName="node" presStyleLbl="node1" presStyleIdx="1" presStyleCnt="4">
        <dgm:presLayoutVars>
          <dgm:bulletEnabled val="1"/>
        </dgm:presLayoutVars>
      </dgm:prSet>
      <dgm:spPr/>
    </dgm:pt>
    <dgm:pt modelId="{BAC543D9-39C1-4BAA-9DA6-1451BB893AD5}" type="pres">
      <dgm:prSet presAssocID="{BEA95651-223F-4763-B045-A25F3B39DC97}" presName="sibTrans" presStyleLbl="sibTrans2D1" presStyleIdx="1" presStyleCnt="3"/>
      <dgm:spPr/>
    </dgm:pt>
    <dgm:pt modelId="{CB20848D-0640-4CDF-AD54-0017B2D0B593}" type="pres">
      <dgm:prSet presAssocID="{BEA95651-223F-4763-B045-A25F3B39DC97}" presName="connectorText" presStyleLbl="sibTrans2D1" presStyleIdx="1" presStyleCnt="3"/>
      <dgm:spPr/>
    </dgm:pt>
    <dgm:pt modelId="{982E27AC-5CB7-46F9-813A-223B5B07F426}" type="pres">
      <dgm:prSet presAssocID="{9E1E1948-CED2-4FF0-BEA0-C27E84F18437}" presName="node" presStyleLbl="node1" presStyleIdx="2" presStyleCnt="4">
        <dgm:presLayoutVars>
          <dgm:bulletEnabled val="1"/>
        </dgm:presLayoutVars>
      </dgm:prSet>
      <dgm:spPr/>
    </dgm:pt>
    <dgm:pt modelId="{116DE71B-5FFB-4F1C-9B04-514ECEE2DDCE}" type="pres">
      <dgm:prSet presAssocID="{8129027B-3D20-4A90-A640-114BAFFE9B84}" presName="sibTrans" presStyleLbl="sibTrans2D1" presStyleIdx="2" presStyleCnt="3"/>
      <dgm:spPr/>
    </dgm:pt>
    <dgm:pt modelId="{2CF78B02-F4BA-4031-97B7-475EF2E60D57}" type="pres">
      <dgm:prSet presAssocID="{8129027B-3D20-4A90-A640-114BAFFE9B84}" presName="connectorText" presStyleLbl="sibTrans2D1" presStyleIdx="2" presStyleCnt="3"/>
      <dgm:spPr/>
    </dgm:pt>
    <dgm:pt modelId="{0C0D742E-012B-4D0A-885C-0F7169508672}" type="pres">
      <dgm:prSet presAssocID="{63EE72F7-9096-4D64-BAEB-F9E5D7B124E3}" presName="node" presStyleLbl="node1" presStyleIdx="3" presStyleCnt="4">
        <dgm:presLayoutVars>
          <dgm:bulletEnabled val="1"/>
        </dgm:presLayoutVars>
      </dgm:prSet>
      <dgm:spPr/>
    </dgm:pt>
  </dgm:ptLst>
  <dgm:cxnLst>
    <dgm:cxn modelId="{CD3EF905-96D4-4AFD-B499-80B29444C890}" type="presOf" srcId="{BEA95651-223F-4763-B045-A25F3B39DC97}" destId="{BAC543D9-39C1-4BAA-9DA6-1451BB893AD5}" srcOrd="0" destOrd="0" presId="urn:microsoft.com/office/officeart/2005/8/layout/process5"/>
    <dgm:cxn modelId="{3CA2AA08-23F5-47C8-90BA-9485C9A21CF6}" type="presOf" srcId="{9E1E1948-CED2-4FF0-BEA0-C27E84F18437}" destId="{982E27AC-5CB7-46F9-813A-223B5B07F426}" srcOrd="0" destOrd="0" presId="urn:microsoft.com/office/officeart/2005/8/layout/process5"/>
    <dgm:cxn modelId="{6C854A0A-F62C-40C8-A00E-C0D550598C88}" type="presOf" srcId="{13272007-60AB-4AD0-9AF8-06635EE2E8E8}" destId="{F5B7CAF0-6A58-40AA-B432-795E4858BE39}" srcOrd="0" destOrd="0" presId="urn:microsoft.com/office/officeart/2005/8/layout/process5"/>
    <dgm:cxn modelId="{61F7291A-E276-4293-B13F-EF5A6614ED25}" type="presOf" srcId="{BEA95651-223F-4763-B045-A25F3B39DC97}" destId="{CB20848D-0640-4CDF-AD54-0017B2D0B593}" srcOrd="1" destOrd="0" presId="urn:microsoft.com/office/officeart/2005/8/layout/process5"/>
    <dgm:cxn modelId="{FECF8336-9AFE-4570-A211-7EF92690164C}" type="presOf" srcId="{45ED8563-B2A0-45A7-9FF4-04891C254E4D}" destId="{4EBA23E2-0AE6-4927-9DFB-231106B61F31}" srcOrd="1" destOrd="0" presId="urn:microsoft.com/office/officeart/2005/8/layout/process5"/>
    <dgm:cxn modelId="{4761533A-152A-46AD-8BF0-E78CCB8A3B8E}" srcId="{BA043293-3FC7-42DF-91E5-4CA076AB0218}" destId="{13272007-60AB-4AD0-9AF8-06635EE2E8E8}" srcOrd="0" destOrd="0" parTransId="{62AAE989-C287-4542-AFEE-6801C485F81B}" sibTransId="{45ED8563-B2A0-45A7-9FF4-04891C254E4D}"/>
    <dgm:cxn modelId="{3E1AF742-08F4-4C80-93E0-0AF69383D1BD}" type="presOf" srcId="{BA043293-3FC7-42DF-91E5-4CA076AB0218}" destId="{3C1CAC90-048C-49BE-880B-625263EF5D35}" srcOrd="0" destOrd="0" presId="urn:microsoft.com/office/officeart/2005/8/layout/process5"/>
    <dgm:cxn modelId="{2686956B-0B0A-4BB3-A439-73924DD50DFC}" srcId="{BA043293-3FC7-42DF-91E5-4CA076AB0218}" destId="{9E1E1948-CED2-4FF0-BEA0-C27E84F18437}" srcOrd="2" destOrd="0" parTransId="{CA19765F-6B41-4E75-AE12-E7099FC4CD1E}" sibTransId="{8129027B-3D20-4A90-A640-114BAFFE9B84}"/>
    <dgm:cxn modelId="{EC444A53-F80C-4499-8832-C95AD9DDC62D}" srcId="{BA043293-3FC7-42DF-91E5-4CA076AB0218}" destId="{63EE72F7-9096-4D64-BAEB-F9E5D7B124E3}" srcOrd="3" destOrd="0" parTransId="{B34F616C-7C14-4217-BC1B-98822DBC27BA}" sibTransId="{7B3214D8-B765-4F9B-91BE-8F0E3E1FA17B}"/>
    <dgm:cxn modelId="{4BF1428F-BC79-4FE9-9CBA-9D2195294B70}" type="presOf" srcId="{45ED8563-B2A0-45A7-9FF4-04891C254E4D}" destId="{4F188314-3BDB-4FCB-90A5-F7F15A23D357}" srcOrd="0" destOrd="0" presId="urn:microsoft.com/office/officeart/2005/8/layout/process5"/>
    <dgm:cxn modelId="{09D73490-EE65-4474-BD12-6140114FA1CD}" type="presOf" srcId="{6BDC7A90-5B1B-4599-9B58-AC05C21281B0}" destId="{3EA9BE74-1D1D-48E5-8F31-314CD10AD15A}" srcOrd="0" destOrd="0" presId="urn:microsoft.com/office/officeart/2005/8/layout/process5"/>
    <dgm:cxn modelId="{F1895F9C-1991-45E6-96A0-C3F53902BF39}" type="presOf" srcId="{63EE72F7-9096-4D64-BAEB-F9E5D7B124E3}" destId="{0C0D742E-012B-4D0A-885C-0F7169508672}" srcOrd="0" destOrd="0" presId="urn:microsoft.com/office/officeart/2005/8/layout/process5"/>
    <dgm:cxn modelId="{B0B715A9-7D16-4ADA-98F3-AD943F4F33E8}" srcId="{BA043293-3FC7-42DF-91E5-4CA076AB0218}" destId="{6BDC7A90-5B1B-4599-9B58-AC05C21281B0}" srcOrd="1" destOrd="0" parTransId="{5F61B344-5DBC-4C5D-B88F-358FEC5B9802}" sibTransId="{BEA95651-223F-4763-B045-A25F3B39DC97}"/>
    <dgm:cxn modelId="{11FEF2B2-6DAA-4FCC-9C5F-1FABAEB8BD8E}" type="presOf" srcId="{8129027B-3D20-4A90-A640-114BAFFE9B84}" destId="{116DE71B-5FFB-4F1C-9B04-514ECEE2DDCE}" srcOrd="0" destOrd="0" presId="urn:microsoft.com/office/officeart/2005/8/layout/process5"/>
    <dgm:cxn modelId="{025B98F0-7951-4D9C-969D-894B146305B5}" type="presOf" srcId="{8129027B-3D20-4A90-A640-114BAFFE9B84}" destId="{2CF78B02-F4BA-4031-97B7-475EF2E60D57}" srcOrd="1" destOrd="0" presId="urn:microsoft.com/office/officeart/2005/8/layout/process5"/>
    <dgm:cxn modelId="{A976F752-FA5D-4855-9077-73F71F2512E6}" type="presParOf" srcId="{3C1CAC90-048C-49BE-880B-625263EF5D35}" destId="{F5B7CAF0-6A58-40AA-B432-795E4858BE39}" srcOrd="0" destOrd="0" presId="urn:microsoft.com/office/officeart/2005/8/layout/process5"/>
    <dgm:cxn modelId="{B1ABC0CD-2B8C-4CA3-AAAC-A431917CE8F3}" type="presParOf" srcId="{3C1CAC90-048C-49BE-880B-625263EF5D35}" destId="{4F188314-3BDB-4FCB-90A5-F7F15A23D357}" srcOrd="1" destOrd="0" presId="urn:microsoft.com/office/officeart/2005/8/layout/process5"/>
    <dgm:cxn modelId="{12266DB7-CB92-44F1-AAA5-BC20C114CA4D}" type="presParOf" srcId="{4F188314-3BDB-4FCB-90A5-F7F15A23D357}" destId="{4EBA23E2-0AE6-4927-9DFB-231106B61F31}" srcOrd="0" destOrd="0" presId="urn:microsoft.com/office/officeart/2005/8/layout/process5"/>
    <dgm:cxn modelId="{D5E62F53-9DA4-48A8-BABC-C5885B4054CF}" type="presParOf" srcId="{3C1CAC90-048C-49BE-880B-625263EF5D35}" destId="{3EA9BE74-1D1D-48E5-8F31-314CD10AD15A}" srcOrd="2" destOrd="0" presId="urn:microsoft.com/office/officeart/2005/8/layout/process5"/>
    <dgm:cxn modelId="{08E5BAC7-6CC8-4EBE-B0C6-728E44E58379}" type="presParOf" srcId="{3C1CAC90-048C-49BE-880B-625263EF5D35}" destId="{BAC543D9-39C1-4BAA-9DA6-1451BB893AD5}" srcOrd="3" destOrd="0" presId="urn:microsoft.com/office/officeart/2005/8/layout/process5"/>
    <dgm:cxn modelId="{D4C460DA-95AC-4AEA-87CD-E70111690DB2}" type="presParOf" srcId="{BAC543D9-39C1-4BAA-9DA6-1451BB893AD5}" destId="{CB20848D-0640-4CDF-AD54-0017B2D0B593}" srcOrd="0" destOrd="0" presId="urn:microsoft.com/office/officeart/2005/8/layout/process5"/>
    <dgm:cxn modelId="{E0489176-712C-4429-9632-CDEE59E96E8B}" type="presParOf" srcId="{3C1CAC90-048C-49BE-880B-625263EF5D35}" destId="{982E27AC-5CB7-46F9-813A-223B5B07F426}" srcOrd="4" destOrd="0" presId="urn:microsoft.com/office/officeart/2005/8/layout/process5"/>
    <dgm:cxn modelId="{083A4CE1-89D2-4C18-BEAD-CA671DE55B32}" type="presParOf" srcId="{3C1CAC90-048C-49BE-880B-625263EF5D35}" destId="{116DE71B-5FFB-4F1C-9B04-514ECEE2DDCE}" srcOrd="5" destOrd="0" presId="urn:microsoft.com/office/officeart/2005/8/layout/process5"/>
    <dgm:cxn modelId="{A2F0B2E9-4876-4E44-956D-1D593608C19B}" type="presParOf" srcId="{116DE71B-5FFB-4F1C-9B04-514ECEE2DDCE}" destId="{2CF78B02-F4BA-4031-97B7-475EF2E60D57}" srcOrd="0" destOrd="0" presId="urn:microsoft.com/office/officeart/2005/8/layout/process5"/>
    <dgm:cxn modelId="{28E4F5F5-4770-4F68-9926-4D3DFA984C17}" type="presParOf" srcId="{3C1CAC90-048C-49BE-880B-625263EF5D35}" destId="{0C0D742E-012B-4D0A-885C-0F7169508672}" srcOrd="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A5ABFB9-977B-4C0E-B245-6460271B8012}"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ru-RU"/>
        </a:p>
      </dgm:t>
    </dgm:pt>
    <dgm:pt modelId="{4B9FA594-97C7-480A-9AA5-14EA86967EA3}">
      <dgm:prSet phldrT="[Текст]"/>
      <dgm:spPr/>
      <dgm:t>
        <a:bodyPr/>
        <a:lstStyle/>
        <a:p>
          <a:pPr algn="ctr"/>
          <a:r>
            <a:rPr lang="uk-UA" b="0" i="0" dirty="0">
              <a:effectLst/>
              <a:latin typeface="Arial" panose="020B0604020202020204" pitchFamily="34" charset="0"/>
            </a:rPr>
            <a:t>1.Керівник закладу має розглянути звернення у </a:t>
          </a:r>
          <a:r>
            <a:rPr lang="uk-UA" b="0" i="0">
              <a:effectLst/>
              <a:latin typeface="Arial" panose="020B0604020202020204" pitchFamily="34" charset="0"/>
            </a:rPr>
            <a:t>встановленому порядку</a:t>
          </a:r>
          <a:endParaRPr lang="ru-RU" dirty="0"/>
        </a:p>
      </dgm:t>
    </dgm:pt>
    <dgm:pt modelId="{B839EFA2-47FB-4429-B9E5-BDEB203C195C}" type="parTrans" cxnId="{796AA619-F29A-4E08-9EA9-9E2730741C34}">
      <dgm:prSet/>
      <dgm:spPr/>
      <dgm:t>
        <a:bodyPr/>
        <a:lstStyle/>
        <a:p>
          <a:endParaRPr lang="ru-RU"/>
        </a:p>
      </dgm:t>
    </dgm:pt>
    <dgm:pt modelId="{133B9CA9-34A3-422B-8533-DC68F68F9549}" type="sibTrans" cxnId="{796AA619-F29A-4E08-9EA9-9E2730741C34}">
      <dgm:prSet/>
      <dgm:spPr/>
      <dgm:t>
        <a:bodyPr/>
        <a:lstStyle/>
        <a:p>
          <a:endParaRPr lang="ru-RU"/>
        </a:p>
      </dgm:t>
    </dgm:pt>
    <dgm:pt modelId="{D937259D-4C58-4972-8D6F-14C21C66F839}">
      <dgm:prSet phldrT="[Текст]"/>
      <dgm:spPr/>
      <dgm:t>
        <a:bodyPr/>
        <a:lstStyle/>
        <a:p>
          <a:pPr algn="ctr"/>
          <a:r>
            <a:rPr lang="uk-UA" b="0" i="0" dirty="0">
              <a:effectLst/>
              <a:latin typeface="Arial" panose="020B0604020202020204" pitchFamily="34" charset="0"/>
            </a:rPr>
            <a:t>2.Керівник закладу створює комісію з розгляду випадків </a:t>
          </a:r>
          <a:r>
            <a:rPr lang="uk-UA" b="0" i="0" dirty="0" err="1">
              <a:effectLst/>
              <a:latin typeface="Arial" panose="020B0604020202020204" pitchFamily="34" charset="0"/>
            </a:rPr>
            <a:t>булінгу</a:t>
          </a:r>
          <a:r>
            <a:rPr lang="uk-UA" b="0" i="0" dirty="0">
              <a:effectLst/>
              <a:latin typeface="Arial" panose="020B0604020202020204" pitchFamily="34" charset="0"/>
            </a:rPr>
            <a:t>, яка з’ясовує обставини </a:t>
          </a:r>
          <a:r>
            <a:rPr lang="uk-UA" b="0" i="0" dirty="0" err="1">
              <a:effectLst/>
              <a:latin typeface="Arial" panose="020B0604020202020204" pitchFamily="34" charset="0"/>
            </a:rPr>
            <a:t>булінгу</a:t>
          </a:r>
          <a:r>
            <a:rPr lang="uk-UA" b="0" i="0" dirty="0">
              <a:effectLst/>
              <a:latin typeface="Arial" panose="020B0604020202020204" pitchFamily="34" charset="0"/>
            </a:rPr>
            <a:t>.</a:t>
          </a:r>
          <a:endParaRPr lang="ru-RU" dirty="0"/>
        </a:p>
      </dgm:t>
    </dgm:pt>
    <dgm:pt modelId="{8F6EC0C6-2202-4FA7-964C-C50C7CB4A1BA}" type="parTrans" cxnId="{9A402B1B-2EA3-4F69-B25B-B0F98C4CD9D9}">
      <dgm:prSet/>
      <dgm:spPr/>
      <dgm:t>
        <a:bodyPr/>
        <a:lstStyle/>
        <a:p>
          <a:endParaRPr lang="ru-RU"/>
        </a:p>
      </dgm:t>
    </dgm:pt>
    <dgm:pt modelId="{1AEE059F-2BFE-4FEC-BDD2-CC3FAFBD9AE2}" type="sibTrans" cxnId="{9A402B1B-2EA3-4F69-B25B-B0F98C4CD9D9}">
      <dgm:prSet/>
      <dgm:spPr/>
      <dgm:t>
        <a:bodyPr/>
        <a:lstStyle/>
        <a:p>
          <a:endParaRPr lang="ru-RU"/>
        </a:p>
      </dgm:t>
    </dgm:pt>
    <dgm:pt modelId="{4FA3E356-8718-4AB3-83BB-CCE8D961CA6F}">
      <dgm:prSet phldrT="[Текст]"/>
      <dgm:spPr/>
      <dgm:t>
        <a:bodyPr/>
        <a:lstStyle/>
        <a:p>
          <a:pPr algn="ctr"/>
          <a:r>
            <a:rPr lang="uk-UA" b="0" i="0" dirty="0">
              <a:effectLst/>
              <a:latin typeface="Arial" panose="020B0604020202020204" pitchFamily="34" charset="0"/>
            </a:rPr>
            <a:t>3.Якщо комісія визнала, що це був </a:t>
          </a:r>
          <a:r>
            <a:rPr lang="uk-UA" b="0" i="0" dirty="0" err="1">
              <a:effectLst/>
              <a:latin typeface="Arial" panose="020B0604020202020204" pitchFamily="34" charset="0"/>
            </a:rPr>
            <a:t>булінг</a:t>
          </a:r>
          <a:r>
            <a:rPr lang="uk-UA" b="0" i="0" dirty="0">
              <a:effectLst/>
              <a:latin typeface="Arial" panose="020B0604020202020204" pitchFamily="34" charset="0"/>
            </a:rPr>
            <a:t>, а не одноразовий конфлікт, то директор закладу освіти повідомляє уповноважені підрозділи органів Національної поліції України та Службу у справах дітей.</a:t>
          </a:r>
          <a:endParaRPr lang="ru-RU" dirty="0"/>
        </a:p>
      </dgm:t>
    </dgm:pt>
    <dgm:pt modelId="{19D8B1D8-7174-42FC-8FA5-94DEF8F56AF2}" type="parTrans" cxnId="{F051318B-5B28-4EC3-9BDC-25CCE10ED762}">
      <dgm:prSet/>
      <dgm:spPr/>
      <dgm:t>
        <a:bodyPr/>
        <a:lstStyle/>
        <a:p>
          <a:endParaRPr lang="ru-RU"/>
        </a:p>
      </dgm:t>
    </dgm:pt>
    <dgm:pt modelId="{BBA52E81-B279-40E8-A5E7-2A609A883064}" type="sibTrans" cxnId="{F051318B-5B28-4EC3-9BDC-25CCE10ED762}">
      <dgm:prSet/>
      <dgm:spPr/>
      <dgm:t>
        <a:bodyPr/>
        <a:lstStyle/>
        <a:p>
          <a:endParaRPr lang="ru-RU"/>
        </a:p>
      </dgm:t>
    </dgm:pt>
    <dgm:pt modelId="{17BBA266-0F09-417C-901C-36D9E7D85E88}">
      <dgm:prSet/>
      <dgm:spPr/>
      <dgm:t>
        <a:bodyPr/>
        <a:lstStyle/>
        <a:p>
          <a:pPr algn="ctr"/>
          <a:r>
            <a:rPr lang="uk-UA" b="0" i="0" dirty="0">
              <a:effectLst/>
              <a:latin typeface="Arial" panose="020B0604020202020204" pitchFamily="34" charset="0"/>
            </a:rPr>
            <a:t>4.Особи, які за результатами розслідування є причетними до </a:t>
          </a:r>
          <a:r>
            <a:rPr lang="uk-UA" b="0" i="0" dirty="0" err="1">
              <a:effectLst/>
              <a:latin typeface="Arial" panose="020B0604020202020204" pitchFamily="34" charset="0"/>
            </a:rPr>
            <a:t>булінгу</a:t>
          </a:r>
          <a:r>
            <a:rPr lang="uk-UA" b="0" i="0" dirty="0">
              <a:effectLst/>
              <a:latin typeface="Arial" panose="020B0604020202020204" pitchFamily="34" charset="0"/>
            </a:rPr>
            <a:t>, несуть відповідальність відповідно до частини другої статті 13 Кодексу України про адміністративні правопорушення.</a:t>
          </a:r>
          <a:endParaRPr lang="ru-RU" dirty="0"/>
        </a:p>
      </dgm:t>
    </dgm:pt>
    <dgm:pt modelId="{ADF88C65-C71F-4C96-8846-94B945314625}" type="parTrans" cxnId="{AB8483F4-809A-4CBD-94D8-6EF7263EF5FA}">
      <dgm:prSet/>
      <dgm:spPr/>
      <dgm:t>
        <a:bodyPr/>
        <a:lstStyle/>
        <a:p>
          <a:endParaRPr lang="ru-RU"/>
        </a:p>
      </dgm:t>
    </dgm:pt>
    <dgm:pt modelId="{9CFA3495-56D0-4D3A-AC96-83B7177B7E5D}" type="sibTrans" cxnId="{AB8483F4-809A-4CBD-94D8-6EF7263EF5FA}">
      <dgm:prSet/>
      <dgm:spPr/>
      <dgm:t>
        <a:bodyPr/>
        <a:lstStyle/>
        <a:p>
          <a:endParaRPr lang="ru-RU"/>
        </a:p>
      </dgm:t>
    </dgm:pt>
    <dgm:pt modelId="{C62F6309-2610-4433-812E-81B192FEC9AB}" type="pres">
      <dgm:prSet presAssocID="{3A5ABFB9-977B-4C0E-B245-6460271B8012}" presName="outerComposite" presStyleCnt="0">
        <dgm:presLayoutVars>
          <dgm:chMax val="5"/>
          <dgm:dir/>
          <dgm:resizeHandles val="exact"/>
        </dgm:presLayoutVars>
      </dgm:prSet>
      <dgm:spPr/>
    </dgm:pt>
    <dgm:pt modelId="{AE2AE7D0-BCE3-4FD5-8222-E77781EEAB2F}" type="pres">
      <dgm:prSet presAssocID="{3A5ABFB9-977B-4C0E-B245-6460271B8012}" presName="dummyMaxCanvas" presStyleCnt="0">
        <dgm:presLayoutVars/>
      </dgm:prSet>
      <dgm:spPr/>
    </dgm:pt>
    <dgm:pt modelId="{88E8FC6B-638D-46F5-9F19-8B48762326E1}" type="pres">
      <dgm:prSet presAssocID="{3A5ABFB9-977B-4C0E-B245-6460271B8012}" presName="FourNodes_1" presStyleLbl="node1" presStyleIdx="0" presStyleCnt="4">
        <dgm:presLayoutVars>
          <dgm:bulletEnabled val="1"/>
        </dgm:presLayoutVars>
      </dgm:prSet>
      <dgm:spPr/>
    </dgm:pt>
    <dgm:pt modelId="{ADAD3E06-B770-4648-B1FE-4957D10FCF6E}" type="pres">
      <dgm:prSet presAssocID="{3A5ABFB9-977B-4C0E-B245-6460271B8012}" presName="FourNodes_2" presStyleLbl="node1" presStyleIdx="1" presStyleCnt="4">
        <dgm:presLayoutVars>
          <dgm:bulletEnabled val="1"/>
        </dgm:presLayoutVars>
      </dgm:prSet>
      <dgm:spPr/>
    </dgm:pt>
    <dgm:pt modelId="{511AF671-DD6A-4C96-8112-5A7E9EAA99A3}" type="pres">
      <dgm:prSet presAssocID="{3A5ABFB9-977B-4C0E-B245-6460271B8012}" presName="FourNodes_3" presStyleLbl="node1" presStyleIdx="2" presStyleCnt="4">
        <dgm:presLayoutVars>
          <dgm:bulletEnabled val="1"/>
        </dgm:presLayoutVars>
      </dgm:prSet>
      <dgm:spPr/>
    </dgm:pt>
    <dgm:pt modelId="{7A9E0EC2-D2E2-4EC5-A610-492C41E03B26}" type="pres">
      <dgm:prSet presAssocID="{3A5ABFB9-977B-4C0E-B245-6460271B8012}" presName="FourNodes_4" presStyleLbl="node1" presStyleIdx="3" presStyleCnt="4">
        <dgm:presLayoutVars>
          <dgm:bulletEnabled val="1"/>
        </dgm:presLayoutVars>
      </dgm:prSet>
      <dgm:spPr/>
    </dgm:pt>
    <dgm:pt modelId="{F890057E-93B8-4512-9C08-7E007B688C4E}" type="pres">
      <dgm:prSet presAssocID="{3A5ABFB9-977B-4C0E-B245-6460271B8012}" presName="FourConn_1-2" presStyleLbl="fgAccFollowNode1" presStyleIdx="0" presStyleCnt="3">
        <dgm:presLayoutVars>
          <dgm:bulletEnabled val="1"/>
        </dgm:presLayoutVars>
      </dgm:prSet>
      <dgm:spPr/>
    </dgm:pt>
    <dgm:pt modelId="{19B7075B-615F-4E16-BAD7-F4183994824B}" type="pres">
      <dgm:prSet presAssocID="{3A5ABFB9-977B-4C0E-B245-6460271B8012}" presName="FourConn_2-3" presStyleLbl="fgAccFollowNode1" presStyleIdx="1" presStyleCnt="3">
        <dgm:presLayoutVars>
          <dgm:bulletEnabled val="1"/>
        </dgm:presLayoutVars>
      </dgm:prSet>
      <dgm:spPr/>
    </dgm:pt>
    <dgm:pt modelId="{2423F1DA-BC59-4D33-A341-E340610BCCF1}" type="pres">
      <dgm:prSet presAssocID="{3A5ABFB9-977B-4C0E-B245-6460271B8012}" presName="FourConn_3-4" presStyleLbl="fgAccFollowNode1" presStyleIdx="2" presStyleCnt="3">
        <dgm:presLayoutVars>
          <dgm:bulletEnabled val="1"/>
        </dgm:presLayoutVars>
      </dgm:prSet>
      <dgm:spPr/>
    </dgm:pt>
    <dgm:pt modelId="{54AD3F7A-675B-470E-AEFB-D4F792B566AA}" type="pres">
      <dgm:prSet presAssocID="{3A5ABFB9-977B-4C0E-B245-6460271B8012}" presName="FourNodes_1_text" presStyleLbl="node1" presStyleIdx="3" presStyleCnt="4">
        <dgm:presLayoutVars>
          <dgm:bulletEnabled val="1"/>
        </dgm:presLayoutVars>
      </dgm:prSet>
      <dgm:spPr/>
    </dgm:pt>
    <dgm:pt modelId="{F423FA5F-18EF-47FC-83A5-385E830B70B0}" type="pres">
      <dgm:prSet presAssocID="{3A5ABFB9-977B-4C0E-B245-6460271B8012}" presName="FourNodes_2_text" presStyleLbl="node1" presStyleIdx="3" presStyleCnt="4">
        <dgm:presLayoutVars>
          <dgm:bulletEnabled val="1"/>
        </dgm:presLayoutVars>
      </dgm:prSet>
      <dgm:spPr/>
    </dgm:pt>
    <dgm:pt modelId="{50A60D83-3C4F-4A06-9BB7-AABAD8E2C9CC}" type="pres">
      <dgm:prSet presAssocID="{3A5ABFB9-977B-4C0E-B245-6460271B8012}" presName="FourNodes_3_text" presStyleLbl="node1" presStyleIdx="3" presStyleCnt="4">
        <dgm:presLayoutVars>
          <dgm:bulletEnabled val="1"/>
        </dgm:presLayoutVars>
      </dgm:prSet>
      <dgm:spPr/>
    </dgm:pt>
    <dgm:pt modelId="{30F3F1EC-203D-4F6E-BA85-93529D78EBC2}" type="pres">
      <dgm:prSet presAssocID="{3A5ABFB9-977B-4C0E-B245-6460271B8012}" presName="FourNodes_4_text" presStyleLbl="node1" presStyleIdx="3" presStyleCnt="4">
        <dgm:presLayoutVars>
          <dgm:bulletEnabled val="1"/>
        </dgm:presLayoutVars>
      </dgm:prSet>
      <dgm:spPr/>
    </dgm:pt>
  </dgm:ptLst>
  <dgm:cxnLst>
    <dgm:cxn modelId="{796AA619-F29A-4E08-9EA9-9E2730741C34}" srcId="{3A5ABFB9-977B-4C0E-B245-6460271B8012}" destId="{4B9FA594-97C7-480A-9AA5-14EA86967EA3}" srcOrd="0" destOrd="0" parTransId="{B839EFA2-47FB-4429-B9E5-BDEB203C195C}" sibTransId="{133B9CA9-34A3-422B-8533-DC68F68F9549}"/>
    <dgm:cxn modelId="{9A402B1B-2EA3-4F69-B25B-B0F98C4CD9D9}" srcId="{3A5ABFB9-977B-4C0E-B245-6460271B8012}" destId="{D937259D-4C58-4972-8D6F-14C21C66F839}" srcOrd="1" destOrd="0" parTransId="{8F6EC0C6-2202-4FA7-964C-C50C7CB4A1BA}" sibTransId="{1AEE059F-2BFE-4FEC-BDD2-CC3FAFBD9AE2}"/>
    <dgm:cxn modelId="{F98F4A1B-A5A4-4E8F-834B-3727AD954A12}" type="presOf" srcId="{3A5ABFB9-977B-4C0E-B245-6460271B8012}" destId="{C62F6309-2610-4433-812E-81B192FEC9AB}" srcOrd="0" destOrd="0" presId="urn:microsoft.com/office/officeart/2005/8/layout/vProcess5"/>
    <dgm:cxn modelId="{A1404724-D4F2-451C-BEDF-BC5C970C2E1B}" type="presOf" srcId="{17BBA266-0F09-417C-901C-36D9E7D85E88}" destId="{30F3F1EC-203D-4F6E-BA85-93529D78EBC2}" srcOrd="1" destOrd="0" presId="urn:microsoft.com/office/officeart/2005/8/layout/vProcess5"/>
    <dgm:cxn modelId="{40A15B2B-C0E6-4BA8-9162-209071FAC42C}" type="presOf" srcId="{4FA3E356-8718-4AB3-83BB-CCE8D961CA6F}" destId="{511AF671-DD6A-4C96-8112-5A7E9EAA99A3}" srcOrd="0" destOrd="0" presId="urn:microsoft.com/office/officeart/2005/8/layout/vProcess5"/>
    <dgm:cxn modelId="{36C40A34-3FDE-4D0E-8BA6-67C184B5D626}" type="presOf" srcId="{133B9CA9-34A3-422B-8533-DC68F68F9549}" destId="{F890057E-93B8-4512-9C08-7E007B688C4E}" srcOrd="0" destOrd="0" presId="urn:microsoft.com/office/officeart/2005/8/layout/vProcess5"/>
    <dgm:cxn modelId="{3F38F040-5E66-439C-800B-69C24C6B7607}" type="presOf" srcId="{D937259D-4C58-4972-8D6F-14C21C66F839}" destId="{F423FA5F-18EF-47FC-83A5-385E830B70B0}" srcOrd="1" destOrd="0" presId="urn:microsoft.com/office/officeart/2005/8/layout/vProcess5"/>
    <dgm:cxn modelId="{C16CEC4A-1FDF-4548-A1F0-A90F1CE57660}" type="presOf" srcId="{1AEE059F-2BFE-4FEC-BDD2-CC3FAFBD9AE2}" destId="{19B7075B-615F-4E16-BAD7-F4183994824B}" srcOrd="0" destOrd="0" presId="urn:microsoft.com/office/officeart/2005/8/layout/vProcess5"/>
    <dgm:cxn modelId="{1008C37D-C767-4E29-9EAE-5F684F1AC998}" type="presOf" srcId="{4B9FA594-97C7-480A-9AA5-14EA86967EA3}" destId="{88E8FC6B-638D-46F5-9F19-8B48762326E1}" srcOrd="0" destOrd="0" presId="urn:microsoft.com/office/officeart/2005/8/layout/vProcess5"/>
    <dgm:cxn modelId="{F051318B-5B28-4EC3-9BDC-25CCE10ED762}" srcId="{3A5ABFB9-977B-4C0E-B245-6460271B8012}" destId="{4FA3E356-8718-4AB3-83BB-CCE8D961CA6F}" srcOrd="2" destOrd="0" parTransId="{19D8B1D8-7174-42FC-8FA5-94DEF8F56AF2}" sibTransId="{BBA52E81-B279-40E8-A5E7-2A609A883064}"/>
    <dgm:cxn modelId="{A2E23892-A136-47CC-9ED6-ADDC4D52449C}" type="presOf" srcId="{4B9FA594-97C7-480A-9AA5-14EA86967EA3}" destId="{54AD3F7A-675B-470E-AEFB-D4F792B566AA}" srcOrd="1" destOrd="0" presId="urn:microsoft.com/office/officeart/2005/8/layout/vProcess5"/>
    <dgm:cxn modelId="{BC281A97-B1F7-4EC2-B544-773D5E2A059B}" type="presOf" srcId="{D937259D-4C58-4972-8D6F-14C21C66F839}" destId="{ADAD3E06-B770-4648-B1FE-4957D10FCF6E}" srcOrd="0" destOrd="0" presId="urn:microsoft.com/office/officeart/2005/8/layout/vProcess5"/>
    <dgm:cxn modelId="{E9FD0CB0-7282-44FD-884C-CF339FCF834E}" type="presOf" srcId="{BBA52E81-B279-40E8-A5E7-2A609A883064}" destId="{2423F1DA-BC59-4D33-A341-E340610BCCF1}" srcOrd="0" destOrd="0" presId="urn:microsoft.com/office/officeart/2005/8/layout/vProcess5"/>
    <dgm:cxn modelId="{0E5548B6-1303-489D-B5ED-A94ADF3239BD}" type="presOf" srcId="{17BBA266-0F09-417C-901C-36D9E7D85E88}" destId="{7A9E0EC2-D2E2-4EC5-A610-492C41E03B26}" srcOrd="0" destOrd="0" presId="urn:microsoft.com/office/officeart/2005/8/layout/vProcess5"/>
    <dgm:cxn modelId="{D157DFF2-A5CF-435A-A404-670CC8DAA52B}" type="presOf" srcId="{4FA3E356-8718-4AB3-83BB-CCE8D961CA6F}" destId="{50A60D83-3C4F-4A06-9BB7-AABAD8E2C9CC}" srcOrd="1" destOrd="0" presId="urn:microsoft.com/office/officeart/2005/8/layout/vProcess5"/>
    <dgm:cxn modelId="{AB8483F4-809A-4CBD-94D8-6EF7263EF5FA}" srcId="{3A5ABFB9-977B-4C0E-B245-6460271B8012}" destId="{17BBA266-0F09-417C-901C-36D9E7D85E88}" srcOrd="3" destOrd="0" parTransId="{ADF88C65-C71F-4C96-8846-94B945314625}" sibTransId="{9CFA3495-56D0-4D3A-AC96-83B7177B7E5D}"/>
    <dgm:cxn modelId="{47BA192C-663D-468C-9C29-388168206C39}" type="presParOf" srcId="{C62F6309-2610-4433-812E-81B192FEC9AB}" destId="{AE2AE7D0-BCE3-4FD5-8222-E77781EEAB2F}" srcOrd="0" destOrd="0" presId="urn:microsoft.com/office/officeart/2005/8/layout/vProcess5"/>
    <dgm:cxn modelId="{C5B20CAE-326E-4423-B9AC-13D4C1654B17}" type="presParOf" srcId="{C62F6309-2610-4433-812E-81B192FEC9AB}" destId="{88E8FC6B-638D-46F5-9F19-8B48762326E1}" srcOrd="1" destOrd="0" presId="urn:microsoft.com/office/officeart/2005/8/layout/vProcess5"/>
    <dgm:cxn modelId="{1C1AAAE3-0F85-48A7-8DEB-0729A0602191}" type="presParOf" srcId="{C62F6309-2610-4433-812E-81B192FEC9AB}" destId="{ADAD3E06-B770-4648-B1FE-4957D10FCF6E}" srcOrd="2" destOrd="0" presId="urn:microsoft.com/office/officeart/2005/8/layout/vProcess5"/>
    <dgm:cxn modelId="{F5AF4BEB-DC7D-4E68-AEE4-88EDB01A5515}" type="presParOf" srcId="{C62F6309-2610-4433-812E-81B192FEC9AB}" destId="{511AF671-DD6A-4C96-8112-5A7E9EAA99A3}" srcOrd="3" destOrd="0" presId="urn:microsoft.com/office/officeart/2005/8/layout/vProcess5"/>
    <dgm:cxn modelId="{8B8924F4-1FB6-4833-9FA7-F48008FAC242}" type="presParOf" srcId="{C62F6309-2610-4433-812E-81B192FEC9AB}" destId="{7A9E0EC2-D2E2-4EC5-A610-492C41E03B26}" srcOrd="4" destOrd="0" presId="urn:microsoft.com/office/officeart/2005/8/layout/vProcess5"/>
    <dgm:cxn modelId="{43EF811E-F298-4280-B8BD-093117C84C77}" type="presParOf" srcId="{C62F6309-2610-4433-812E-81B192FEC9AB}" destId="{F890057E-93B8-4512-9C08-7E007B688C4E}" srcOrd="5" destOrd="0" presId="urn:microsoft.com/office/officeart/2005/8/layout/vProcess5"/>
    <dgm:cxn modelId="{5490BEB0-563C-4F41-BF88-7F177B3BF102}" type="presParOf" srcId="{C62F6309-2610-4433-812E-81B192FEC9AB}" destId="{19B7075B-615F-4E16-BAD7-F4183994824B}" srcOrd="6" destOrd="0" presId="urn:microsoft.com/office/officeart/2005/8/layout/vProcess5"/>
    <dgm:cxn modelId="{6A79F52E-99F9-4E8C-BC4B-7CE1F54976EA}" type="presParOf" srcId="{C62F6309-2610-4433-812E-81B192FEC9AB}" destId="{2423F1DA-BC59-4D33-A341-E340610BCCF1}" srcOrd="7" destOrd="0" presId="urn:microsoft.com/office/officeart/2005/8/layout/vProcess5"/>
    <dgm:cxn modelId="{CFACD9AB-32AA-45AF-B248-022E928C044D}" type="presParOf" srcId="{C62F6309-2610-4433-812E-81B192FEC9AB}" destId="{54AD3F7A-675B-470E-AEFB-D4F792B566AA}" srcOrd="8" destOrd="0" presId="urn:microsoft.com/office/officeart/2005/8/layout/vProcess5"/>
    <dgm:cxn modelId="{B04789B8-0E9C-4E6E-88A1-C71B1B93B126}" type="presParOf" srcId="{C62F6309-2610-4433-812E-81B192FEC9AB}" destId="{F423FA5F-18EF-47FC-83A5-385E830B70B0}" srcOrd="9" destOrd="0" presId="urn:microsoft.com/office/officeart/2005/8/layout/vProcess5"/>
    <dgm:cxn modelId="{ACE059BA-498D-4105-847F-28E8015E09F3}" type="presParOf" srcId="{C62F6309-2610-4433-812E-81B192FEC9AB}" destId="{50A60D83-3C4F-4A06-9BB7-AABAD8E2C9CC}" srcOrd="10" destOrd="0" presId="urn:microsoft.com/office/officeart/2005/8/layout/vProcess5"/>
    <dgm:cxn modelId="{315FAB66-FD4B-4794-8C92-9C703BE1D746}" type="presParOf" srcId="{C62F6309-2610-4433-812E-81B192FEC9AB}" destId="{30F3F1EC-203D-4F6E-BA85-93529D78EBC2}"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5960C3C-18BF-40CD-BDEE-F52AAEF0C12A}"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ru-RU"/>
        </a:p>
      </dgm:t>
    </dgm:pt>
    <dgm:pt modelId="{F1646F01-E423-4238-BA60-135925CC0C38}">
      <dgm:prSet phldrT="[Текст]"/>
      <dgm:spPr/>
      <dgm:t>
        <a:bodyPr/>
        <a:lstStyle/>
        <a:p>
          <a:r>
            <a:rPr lang="uk-UA" dirty="0"/>
            <a:t>Закон України</a:t>
          </a:r>
          <a:r>
            <a:rPr lang="en-US" dirty="0"/>
            <a:t> </a:t>
          </a:r>
          <a:r>
            <a:rPr lang="uk-UA" dirty="0"/>
            <a:t>від 18.12.2019 № 2654-VІІІ «Про внесення змін до деяких законодавчих актів України щодо протидії </a:t>
          </a:r>
          <a:r>
            <a:rPr lang="uk-UA" dirty="0" err="1"/>
            <a:t>булінгу</a:t>
          </a:r>
          <a:r>
            <a:rPr lang="uk-UA" dirty="0"/>
            <a:t> (цькуванню)»</a:t>
          </a:r>
          <a:r>
            <a:rPr lang="en-US" dirty="0"/>
            <a:t> (</a:t>
          </a:r>
          <a:r>
            <a:rPr lang="uk-UA" dirty="0"/>
            <a:t>Набув чинності 09.01.2019</a:t>
          </a:r>
          <a:r>
            <a:rPr lang="en-US" dirty="0"/>
            <a:t>)</a:t>
          </a:r>
          <a:endParaRPr lang="ru-RU" dirty="0"/>
        </a:p>
      </dgm:t>
    </dgm:pt>
    <dgm:pt modelId="{EF3CBEEF-7E37-4280-B897-161EC70E1970}" type="parTrans" cxnId="{91FC1C8B-7D4A-4817-A6CA-AE69BB8B276B}">
      <dgm:prSet/>
      <dgm:spPr/>
      <dgm:t>
        <a:bodyPr/>
        <a:lstStyle/>
        <a:p>
          <a:endParaRPr lang="ru-RU"/>
        </a:p>
      </dgm:t>
    </dgm:pt>
    <dgm:pt modelId="{575CC836-9D86-4793-BEDB-6B3D06C3EF12}" type="sibTrans" cxnId="{91FC1C8B-7D4A-4817-A6CA-AE69BB8B276B}">
      <dgm:prSet/>
      <dgm:spPr/>
      <dgm:t>
        <a:bodyPr/>
        <a:lstStyle/>
        <a:p>
          <a:endParaRPr lang="ru-RU"/>
        </a:p>
      </dgm:t>
    </dgm:pt>
    <dgm:pt modelId="{2709CA2E-10C6-4071-952F-31DA1BAC7773}">
      <dgm:prSet phldrT="[Текст]"/>
      <dgm:spPr/>
      <dgm:t>
        <a:bodyPr/>
        <a:lstStyle/>
        <a:p>
          <a:r>
            <a:rPr lang="uk-UA" dirty="0"/>
            <a:t>Закон України «Про дошкільну освіту»(зі змінами та доповненнями). </a:t>
          </a:r>
        </a:p>
        <a:p>
          <a:r>
            <a:rPr lang="en-US" dirty="0"/>
            <a:t>C</a:t>
          </a:r>
          <a:r>
            <a:rPr lang="uk-UA" dirty="0" err="1"/>
            <a:t>таття</a:t>
          </a:r>
          <a:r>
            <a:rPr lang="uk-UA" dirty="0"/>
            <a:t> 27. учасники освітнього процесу (в редакції закону від 05.09.2017 № 2145-</a:t>
          </a:r>
          <a:r>
            <a:rPr lang="en-US" dirty="0"/>
            <a:t>VIII</a:t>
          </a:r>
          <a:r>
            <a:rPr lang="uk-UA" dirty="0"/>
            <a:t>)</a:t>
          </a:r>
          <a:endParaRPr lang="ru-RU" dirty="0"/>
        </a:p>
      </dgm:t>
    </dgm:pt>
    <dgm:pt modelId="{D68C39E5-479A-43E8-AEE5-F5B527ADC612}" type="parTrans" cxnId="{3BE9E1C3-80F8-45DA-80FB-489877D536BC}">
      <dgm:prSet/>
      <dgm:spPr/>
      <dgm:t>
        <a:bodyPr/>
        <a:lstStyle/>
        <a:p>
          <a:endParaRPr lang="ru-RU"/>
        </a:p>
      </dgm:t>
    </dgm:pt>
    <dgm:pt modelId="{11315849-4E11-4295-BDE7-41883DCA187C}" type="sibTrans" cxnId="{3BE9E1C3-80F8-45DA-80FB-489877D536BC}">
      <dgm:prSet/>
      <dgm:spPr/>
      <dgm:t>
        <a:bodyPr/>
        <a:lstStyle/>
        <a:p>
          <a:endParaRPr lang="ru-RU"/>
        </a:p>
      </dgm:t>
    </dgm:pt>
    <dgm:pt modelId="{ACF9939B-EE42-4C96-BB64-7C9709379D44}">
      <dgm:prSet phldrT="[Текст]"/>
      <dgm:spPr/>
      <dgm:t>
        <a:bodyPr/>
        <a:lstStyle/>
        <a:p>
          <a:r>
            <a:rPr lang="uk-UA" dirty="0"/>
            <a:t>Лист МОН України від 29.01.2019 №1/11-881 «Рекомендації для закладів освіти щодо застосувань норм Закону України щодо протидії </a:t>
          </a:r>
          <a:r>
            <a:rPr lang="uk-UA" dirty="0" err="1"/>
            <a:t>булінгу</a:t>
          </a:r>
          <a:r>
            <a:rPr lang="uk-UA" dirty="0"/>
            <a:t>»</a:t>
          </a:r>
          <a:endParaRPr lang="ru-RU" dirty="0"/>
        </a:p>
      </dgm:t>
    </dgm:pt>
    <dgm:pt modelId="{36F526FB-5715-4D91-8B0D-EC75324CBC99}" type="parTrans" cxnId="{2128C34E-9ABD-48B9-A18B-CD9938944130}">
      <dgm:prSet/>
      <dgm:spPr/>
      <dgm:t>
        <a:bodyPr/>
        <a:lstStyle/>
        <a:p>
          <a:endParaRPr lang="ru-RU"/>
        </a:p>
      </dgm:t>
    </dgm:pt>
    <dgm:pt modelId="{05B27C17-80C4-439A-8AEE-0B4874410CE3}" type="sibTrans" cxnId="{2128C34E-9ABD-48B9-A18B-CD9938944130}">
      <dgm:prSet/>
      <dgm:spPr/>
      <dgm:t>
        <a:bodyPr/>
        <a:lstStyle/>
        <a:p>
          <a:endParaRPr lang="ru-RU"/>
        </a:p>
      </dgm:t>
    </dgm:pt>
    <dgm:pt modelId="{11B71D51-2938-463F-9C51-3C9EE32FF3C0}">
      <dgm:prSet/>
      <dgm:spPr/>
      <dgm:t>
        <a:bodyPr/>
        <a:lstStyle/>
        <a:p>
          <a:r>
            <a:rPr lang="uk-UA" dirty="0"/>
            <a:t>Лист МОН України від 29.12.2018 №1/9-790 «Щодо організації роботи у закладах освіти з питань запобігання і протидії домашньому насильству та </a:t>
          </a:r>
          <a:r>
            <a:rPr lang="uk-UA" dirty="0" err="1"/>
            <a:t>булінгу</a:t>
          </a:r>
          <a:r>
            <a:rPr lang="uk-UA" dirty="0"/>
            <a:t>»</a:t>
          </a:r>
        </a:p>
      </dgm:t>
    </dgm:pt>
    <dgm:pt modelId="{AB915A2B-B373-4BA5-898A-67C52DA6E829}" type="parTrans" cxnId="{270AD6AC-0791-43C3-89B9-A6E2879BCDE1}">
      <dgm:prSet/>
      <dgm:spPr/>
      <dgm:t>
        <a:bodyPr/>
        <a:lstStyle/>
        <a:p>
          <a:endParaRPr lang="ru-RU"/>
        </a:p>
      </dgm:t>
    </dgm:pt>
    <dgm:pt modelId="{D0297AB3-5CB0-4282-B785-24C4DE056CBA}" type="sibTrans" cxnId="{270AD6AC-0791-43C3-89B9-A6E2879BCDE1}">
      <dgm:prSet/>
      <dgm:spPr/>
      <dgm:t>
        <a:bodyPr/>
        <a:lstStyle/>
        <a:p>
          <a:endParaRPr lang="ru-RU"/>
        </a:p>
      </dgm:t>
    </dgm:pt>
    <dgm:pt modelId="{041B07CC-25FF-45F8-94C1-25DBCE74E734}" type="pres">
      <dgm:prSet presAssocID="{15960C3C-18BF-40CD-BDEE-F52AAEF0C12A}" presName="Name0" presStyleCnt="0">
        <dgm:presLayoutVars>
          <dgm:chMax val="7"/>
          <dgm:chPref val="7"/>
          <dgm:dir/>
        </dgm:presLayoutVars>
      </dgm:prSet>
      <dgm:spPr/>
    </dgm:pt>
    <dgm:pt modelId="{B1D761F8-AFCC-4763-939C-1C59010511D5}" type="pres">
      <dgm:prSet presAssocID="{15960C3C-18BF-40CD-BDEE-F52AAEF0C12A}" presName="Name1" presStyleCnt="0"/>
      <dgm:spPr/>
    </dgm:pt>
    <dgm:pt modelId="{33663936-17FA-4FE1-B75A-AF925983BB89}" type="pres">
      <dgm:prSet presAssocID="{15960C3C-18BF-40CD-BDEE-F52AAEF0C12A}" presName="cycle" presStyleCnt="0"/>
      <dgm:spPr/>
    </dgm:pt>
    <dgm:pt modelId="{C351607D-B9FF-42E3-9555-F17F65AC6FE1}" type="pres">
      <dgm:prSet presAssocID="{15960C3C-18BF-40CD-BDEE-F52AAEF0C12A}" presName="srcNode" presStyleLbl="node1" presStyleIdx="0" presStyleCnt="4"/>
      <dgm:spPr/>
    </dgm:pt>
    <dgm:pt modelId="{A9CD3394-C5A9-42E8-8606-4F9E31CBAD05}" type="pres">
      <dgm:prSet presAssocID="{15960C3C-18BF-40CD-BDEE-F52AAEF0C12A}" presName="conn" presStyleLbl="parChTrans1D2" presStyleIdx="0" presStyleCnt="1"/>
      <dgm:spPr/>
    </dgm:pt>
    <dgm:pt modelId="{3AC4A348-CD17-464A-85C3-10F168A52847}" type="pres">
      <dgm:prSet presAssocID="{15960C3C-18BF-40CD-BDEE-F52AAEF0C12A}" presName="extraNode" presStyleLbl="node1" presStyleIdx="0" presStyleCnt="4"/>
      <dgm:spPr/>
    </dgm:pt>
    <dgm:pt modelId="{C7DD3AC8-3A89-4E3E-AA45-D4A6FAEE0317}" type="pres">
      <dgm:prSet presAssocID="{15960C3C-18BF-40CD-BDEE-F52AAEF0C12A}" presName="dstNode" presStyleLbl="node1" presStyleIdx="0" presStyleCnt="4"/>
      <dgm:spPr/>
    </dgm:pt>
    <dgm:pt modelId="{C21DEC55-55BA-4663-AF6F-98937B48AF08}" type="pres">
      <dgm:prSet presAssocID="{F1646F01-E423-4238-BA60-135925CC0C38}" presName="text_1" presStyleLbl="node1" presStyleIdx="0" presStyleCnt="4">
        <dgm:presLayoutVars>
          <dgm:bulletEnabled val="1"/>
        </dgm:presLayoutVars>
      </dgm:prSet>
      <dgm:spPr/>
    </dgm:pt>
    <dgm:pt modelId="{4B8E4A39-23A9-4D3B-BF13-1C7EAFF62AD2}" type="pres">
      <dgm:prSet presAssocID="{F1646F01-E423-4238-BA60-135925CC0C38}" presName="accent_1" presStyleCnt="0"/>
      <dgm:spPr/>
    </dgm:pt>
    <dgm:pt modelId="{F94FAE4D-5811-4C72-9094-8B2E12072127}" type="pres">
      <dgm:prSet presAssocID="{F1646F01-E423-4238-BA60-135925CC0C38}" presName="accentRepeatNode" presStyleLbl="solidFgAcc1" presStyleIdx="0" presStyleCnt="4"/>
      <dgm:spPr/>
    </dgm:pt>
    <dgm:pt modelId="{108411B5-991E-4CE7-BCAC-1A6E480BCA9A}" type="pres">
      <dgm:prSet presAssocID="{2709CA2E-10C6-4071-952F-31DA1BAC7773}" presName="text_2" presStyleLbl="node1" presStyleIdx="1" presStyleCnt="4">
        <dgm:presLayoutVars>
          <dgm:bulletEnabled val="1"/>
        </dgm:presLayoutVars>
      </dgm:prSet>
      <dgm:spPr/>
    </dgm:pt>
    <dgm:pt modelId="{F59EAFB7-E9BD-45A2-8E1C-0DD9E53F18D8}" type="pres">
      <dgm:prSet presAssocID="{2709CA2E-10C6-4071-952F-31DA1BAC7773}" presName="accent_2" presStyleCnt="0"/>
      <dgm:spPr/>
    </dgm:pt>
    <dgm:pt modelId="{0D440E4D-EB86-438F-AC0F-4F81C4317AF8}" type="pres">
      <dgm:prSet presAssocID="{2709CA2E-10C6-4071-952F-31DA1BAC7773}" presName="accentRepeatNode" presStyleLbl="solidFgAcc1" presStyleIdx="1" presStyleCnt="4"/>
      <dgm:spPr/>
    </dgm:pt>
    <dgm:pt modelId="{D7F0EF3D-4D16-4DC9-81FC-2653910ED28B}" type="pres">
      <dgm:prSet presAssocID="{ACF9939B-EE42-4C96-BB64-7C9709379D44}" presName="text_3" presStyleLbl="node1" presStyleIdx="2" presStyleCnt="4">
        <dgm:presLayoutVars>
          <dgm:bulletEnabled val="1"/>
        </dgm:presLayoutVars>
      </dgm:prSet>
      <dgm:spPr/>
    </dgm:pt>
    <dgm:pt modelId="{C151DD5C-B0AF-4632-B7C8-9C327B011F89}" type="pres">
      <dgm:prSet presAssocID="{ACF9939B-EE42-4C96-BB64-7C9709379D44}" presName="accent_3" presStyleCnt="0"/>
      <dgm:spPr/>
    </dgm:pt>
    <dgm:pt modelId="{CDF21D48-8022-4958-9F65-18DB73695DC2}" type="pres">
      <dgm:prSet presAssocID="{ACF9939B-EE42-4C96-BB64-7C9709379D44}" presName="accentRepeatNode" presStyleLbl="solidFgAcc1" presStyleIdx="2" presStyleCnt="4"/>
      <dgm:spPr/>
    </dgm:pt>
    <dgm:pt modelId="{6FD6E96C-F61F-462E-8BFD-881B172D4047}" type="pres">
      <dgm:prSet presAssocID="{11B71D51-2938-463F-9C51-3C9EE32FF3C0}" presName="text_4" presStyleLbl="node1" presStyleIdx="3" presStyleCnt="4">
        <dgm:presLayoutVars>
          <dgm:bulletEnabled val="1"/>
        </dgm:presLayoutVars>
      </dgm:prSet>
      <dgm:spPr/>
    </dgm:pt>
    <dgm:pt modelId="{A4B838DE-2599-40D9-9DE6-07ECCA91986A}" type="pres">
      <dgm:prSet presAssocID="{11B71D51-2938-463F-9C51-3C9EE32FF3C0}" presName="accent_4" presStyleCnt="0"/>
      <dgm:spPr/>
    </dgm:pt>
    <dgm:pt modelId="{14721F87-5E8D-4F30-A96E-2C4E86ACAF71}" type="pres">
      <dgm:prSet presAssocID="{11B71D51-2938-463F-9C51-3C9EE32FF3C0}" presName="accentRepeatNode" presStyleLbl="solidFgAcc1" presStyleIdx="3" presStyleCnt="4"/>
      <dgm:spPr/>
    </dgm:pt>
  </dgm:ptLst>
  <dgm:cxnLst>
    <dgm:cxn modelId="{5E8B2600-C97F-4D14-BC19-B095EC3FA761}" type="presOf" srcId="{F1646F01-E423-4238-BA60-135925CC0C38}" destId="{C21DEC55-55BA-4663-AF6F-98937B48AF08}" srcOrd="0" destOrd="0" presId="urn:microsoft.com/office/officeart/2008/layout/VerticalCurvedList"/>
    <dgm:cxn modelId="{73433800-4D7A-4EF1-9D23-BC10460FE1AA}" type="presOf" srcId="{575CC836-9D86-4793-BEDB-6B3D06C3EF12}" destId="{A9CD3394-C5A9-42E8-8606-4F9E31CBAD05}" srcOrd="0" destOrd="0" presId="urn:microsoft.com/office/officeart/2008/layout/VerticalCurvedList"/>
    <dgm:cxn modelId="{011D7615-C5AC-4177-8DC3-834170136B77}" type="presOf" srcId="{15960C3C-18BF-40CD-BDEE-F52AAEF0C12A}" destId="{041B07CC-25FF-45F8-94C1-25DBCE74E734}" srcOrd="0" destOrd="0" presId="urn:microsoft.com/office/officeart/2008/layout/VerticalCurvedList"/>
    <dgm:cxn modelId="{2128C34E-9ABD-48B9-A18B-CD9938944130}" srcId="{15960C3C-18BF-40CD-BDEE-F52AAEF0C12A}" destId="{ACF9939B-EE42-4C96-BB64-7C9709379D44}" srcOrd="2" destOrd="0" parTransId="{36F526FB-5715-4D91-8B0D-EC75324CBC99}" sibTransId="{05B27C17-80C4-439A-8AEE-0B4874410CE3}"/>
    <dgm:cxn modelId="{91FC1C8B-7D4A-4817-A6CA-AE69BB8B276B}" srcId="{15960C3C-18BF-40CD-BDEE-F52AAEF0C12A}" destId="{F1646F01-E423-4238-BA60-135925CC0C38}" srcOrd="0" destOrd="0" parTransId="{EF3CBEEF-7E37-4280-B897-161EC70E1970}" sibTransId="{575CC836-9D86-4793-BEDB-6B3D06C3EF12}"/>
    <dgm:cxn modelId="{FBEC1F8D-C3CA-4D8A-9DF9-4F7E227BF4A6}" type="presOf" srcId="{ACF9939B-EE42-4C96-BB64-7C9709379D44}" destId="{D7F0EF3D-4D16-4DC9-81FC-2653910ED28B}" srcOrd="0" destOrd="0" presId="urn:microsoft.com/office/officeart/2008/layout/VerticalCurvedList"/>
    <dgm:cxn modelId="{270AD6AC-0791-43C3-89B9-A6E2879BCDE1}" srcId="{15960C3C-18BF-40CD-BDEE-F52AAEF0C12A}" destId="{11B71D51-2938-463F-9C51-3C9EE32FF3C0}" srcOrd="3" destOrd="0" parTransId="{AB915A2B-B373-4BA5-898A-67C52DA6E829}" sibTransId="{D0297AB3-5CB0-4282-B785-24C4DE056CBA}"/>
    <dgm:cxn modelId="{E30D86AD-53B4-403B-9FFB-DD5F68B95CAD}" type="presOf" srcId="{11B71D51-2938-463F-9C51-3C9EE32FF3C0}" destId="{6FD6E96C-F61F-462E-8BFD-881B172D4047}" srcOrd="0" destOrd="0" presId="urn:microsoft.com/office/officeart/2008/layout/VerticalCurvedList"/>
    <dgm:cxn modelId="{C6ED48BB-1239-4388-A1F7-43F9C567DF1D}" type="presOf" srcId="{2709CA2E-10C6-4071-952F-31DA1BAC7773}" destId="{108411B5-991E-4CE7-BCAC-1A6E480BCA9A}" srcOrd="0" destOrd="0" presId="urn:microsoft.com/office/officeart/2008/layout/VerticalCurvedList"/>
    <dgm:cxn modelId="{3BE9E1C3-80F8-45DA-80FB-489877D536BC}" srcId="{15960C3C-18BF-40CD-BDEE-F52AAEF0C12A}" destId="{2709CA2E-10C6-4071-952F-31DA1BAC7773}" srcOrd="1" destOrd="0" parTransId="{D68C39E5-479A-43E8-AEE5-F5B527ADC612}" sibTransId="{11315849-4E11-4295-BDE7-41883DCA187C}"/>
    <dgm:cxn modelId="{487CE1F7-18FF-4700-AB71-27B3BD14ADF6}" type="presParOf" srcId="{041B07CC-25FF-45F8-94C1-25DBCE74E734}" destId="{B1D761F8-AFCC-4763-939C-1C59010511D5}" srcOrd="0" destOrd="0" presId="urn:microsoft.com/office/officeart/2008/layout/VerticalCurvedList"/>
    <dgm:cxn modelId="{74475CF2-3702-42BD-97A2-A135DB3DD80E}" type="presParOf" srcId="{B1D761F8-AFCC-4763-939C-1C59010511D5}" destId="{33663936-17FA-4FE1-B75A-AF925983BB89}" srcOrd="0" destOrd="0" presId="urn:microsoft.com/office/officeart/2008/layout/VerticalCurvedList"/>
    <dgm:cxn modelId="{EC10F833-CA17-450F-A181-17062B5380FD}" type="presParOf" srcId="{33663936-17FA-4FE1-B75A-AF925983BB89}" destId="{C351607D-B9FF-42E3-9555-F17F65AC6FE1}" srcOrd="0" destOrd="0" presId="urn:microsoft.com/office/officeart/2008/layout/VerticalCurvedList"/>
    <dgm:cxn modelId="{DF745400-5DBF-41B0-BDDB-8DF841AA7A45}" type="presParOf" srcId="{33663936-17FA-4FE1-B75A-AF925983BB89}" destId="{A9CD3394-C5A9-42E8-8606-4F9E31CBAD05}" srcOrd="1" destOrd="0" presId="urn:microsoft.com/office/officeart/2008/layout/VerticalCurvedList"/>
    <dgm:cxn modelId="{818785E7-50CA-4B8B-BF9E-232872D99CB6}" type="presParOf" srcId="{33663936-17FA-4FE1-B75A-AF925983BB89}" destId="{3AC4A348-CD17-464A-85C3-10F168A52847}" srcOrd="2" destOrd="0" presId="urn:microsoft.com/office/officeart/2008/layout/VerticalCurvedList"/>
    <dgm:cxn modelId="{ECC3E882-4399-4C84-B0BC-C7C1C5501473}" type="presParOf" srcId="{33663936-17FA-4FE1-B75A-AF925983BB89}" destId="{C7DD3AC8-3A89-4E3E-AA45-D4A6FAEE0317}" srcOrd="3" destOrd="0" presId="urn:microsoft.com/office/officeart/2008/layout/VerticalCurvedList"/>
    <dgm:cxn modelId="{024AAC66-D1E3-40E3-93AD-6BAD5CE3DBC9}" type="presParOf" srcId="{B1D761F8-AFCC-4763-939C-1C59010511D5}" destId="{C21DEC55-55BA-4663-AF6F-98937B48AF08}" srcOrd="1" destOrd="0" presId="urn:microsoft.com/office/officeart/2008/layout/VerticalCurvedList"/>
    <dgm:cxn modelId="{6CAE7957-0D7F-4B28-A769-727A39F36146}" type="presParOf" srcId="{B1D761F8-AFCC-4763-939C-1C59010511D5}" destId="{4B8E4A39-23A9-4D3B-BF13-1C7EAFF62AD2}" srcOrd="2" destOrd="0" presId="urn:microsoft.com/office/officeart/2008/layout/VerticalCurvedList"/>
    <dgm:cxn modelId="{CA2C69BE-6F9C-48BA-AB2C-8BEF3D3500EB}" type="presParOf" srcId="{4B8E4A39-23A9-4D3B-BF13-1C7EAFF62AD2}" destId="{F94FAE4D-5811-4C72-9094-8B2E12072127}" srcOrd="0" destOrd="0" presId="urn:microsoft.com/office/officeart/2008/layout/VerticalCurvedList"/>
    <dgm:cxn modelId="{C43858EA-E33B-4057-9919-612F69A4C036}" type="presParOf" srcId="{B1D761F8-AFCC-4763-939C-1C59010511D5}" destId="{108411B5-991E-4CE7-BCAC-1A6E480BCA9A}" srcOrd="3" destOrd="0" presId="urn:microsoft.com/office/officeart/2008/layout/VerticalCurvedList"/>
    <dgm:cxn modelId="{14865AE8-7A26-4A97-B48E-A029B9DBDD6C}" type="presParOf" srcId="{B1D761F8-AFCC-4763-939C-1C59010511D5}" destId="{F59EAFB7-E9BD-45A2-8E1C-0DD9E53F18D8}" srcOrd="4" destOrd="0" presId="urn:microsoft.com/office/officeart/2008/layout/VerticalCurvedList"/>
    <dgm:cxn modelId="{83E8AC14-5362-429D-93C3-F3221A78977F}" type="presParOf" srcId="{F59EAFB7-E9BD-45A2-8E1C-0DD9E53F18D8}" destId="{0D440E4D-EB86-438F-AC0F-4F81C4317AF8}" srcOrd="0" destOrd="0" presId="urn:microsoft.com/office/officeart/2008/layout/VerticalCurvedList"/>
    <dgm:cxn modelId="{B3E6B667-98B1-47DC-A8D0-D8AB4D770201}" type="presParOf" srcId="{B1D761F8-AFCC-4763-939C-1C59010511D5}" destId="{D7F0EF3D-4D16-4DC9-81FC-2653910ED28B}" srcOrd="5" destOrd="0" presId="urn:microsoft.com/office/officeart/2008/layout/VerticalCurvedList"/>
    <dgm:cxn modelId="{2AD60950-B554-423A-85D7-48FB204364F0}" type="presParOf" srcId="{B1D761F8-AFCC-4763-939C-1C59010511D5}" destId="{C151DD5C-B0AF-4632-B7C8-9C327B011F89}" srcOrd="6" destOrd="0" presId="urn:microsoft.com/office/officeart/2008/layout/VerticalCurvedList"/>
    <dgm:cxn modelId="{C87648AB-6E25-47B5-BEB4-9D4520D2845F}" type="presParOf" srcId="{C151DD5C-B0AF-4632-B7C8-9C327B011F89}" destId="{CDF21D48-8022-4958-9F65-18DB73695DC2}" srcOrd="0" destOrd="0" presId="urn:microsoft.com/office/officeart/2008/layout/VerticalCurvedList"/>
    <dgm:cxn modelId="{75F77F1F-72A2-4CB9-A61A-65DC2F810A07}" type="presParOf" srcId="{B1D761F8-AFCC-4763-939C-1C59010511D5}" destId="{6FD6E96C-F61F-462E-8BFD-881B172D4047}" srcOrd="7" destOrd="0" presId="urn:microsoft.com/office/officeart/2008/layout/VerticalCurvedList"/>
    <dgm:cxn modelId="{EBC091D4-7610-4B0D-A35C-2FEA5E23561A}" type="presParOf" srcId="{B1D761F8-AFCC-4763-939C-1C59010511D5}" destId="{A4B838DE-2599-40D9-9DE6-07ECCA91986A}" srcOrd="8" destOrd="0" presId="urn:microsoft.com/office/officeart/2008/layout/VerticalCurvedList"/>
    <dgm:cxn modelId="{0D5D7F24-6A59-4C3A-8D52-2C31BFDB0292}" type="presParOf" srcId="{A4B838DE-2599-40D9-9DE6-07ECCA91986A}" destId="{14721F87-5E8D-4F30-A96E-2C4E86ACAF71}"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4692979-E205-41A9-9E5B-CAD86D3B70DE}" type="doc">
      <dgm:prSet loTypeId="urn:microsoft.com/office/officeart/2005/8/layout/hList6" loCatId="list" qsTypeId="urn:microsoft.com/office/officeart/2005/8/quickstyle/simple1" qsCatId="simple" csTypeId="urn:microsoft.com/office/officeart/2005/8/colors/colorful2" csCatId="colorful" phldr="1"/>
      <dgm:spPr/>
      <dgm:t>
        <a:bodyPr/>
        <a:lstStyle/>
        <a:p>
          <a:endParaRPr lang="ru-RU"/>
        </a:p>
      </dgm:t>
    </dgm:pt>
    <dgm:pt modelId="{3D0B08E7-8F89-43CE-8325-02D9BD140D67}">
      <dgm:prSet phldrT="[Текст]"/>
      <dgm:spPr/>
      <dgm:t>
        <a:bodyPr/>
        <a:lstStyle/>
        <a:p>
          <a:r>
            <a:rPr lang="uk-UA" b="1" dirty="0">
              <a:effectLst>
                <a:outerShdw blurRad="38100" dist="38100" dir="2700000" algn="tl">
                  <a:srgbClr val="000000">
                    <a:alpha val="43137"/>
                  </a:srgbClr>
                </a:outerShdw>
              </a:effectLst>
            </a:rPr>
            <a:t>Частина 1 (Права) </a:t>
          </a:r>
        </a:p>
        <a:p>
          <a:r>
            <a:rPr lang="uk-UA" b="1" dirty="0">
              <a:effectLst>
                <a:outerShdw blurRad="38100" dist="38100" dir="2700000" algn="tl">
                  <a:srgbClr val="000000">
                    <a:alpha val="43137"/>
                  </a:srgbClr>
                </a:outerShdw>
              </a:effectLst>
            </a:rPr>
            <a:t>Абзац 8:</a:t>
          </a:r>
        </a:p>
        <a:p>
          <a:r>
            <a:rPr lang="uk-UA" dirty="0"/>
            <a:t>Подавати керівництву або засновнику закладу освіти заяву про випадки </a:t>
          </a:r>
          <a:r>
            <a:rPr lang="uk-UA" dirty="0" err="1"/>
            <a:t>булінгу</a:t>
          </a:r>
          <a:r>
            <a:rPr lang="uk-UA" dirty="0"/>
            <a:t> (цькування) стосовно дитини або будь-якого іншого учасника освітнього процесу;</a:t>
          </a:r>
          <a:endParaRPr lang="ru-RU" dirty="0"/>
        </a:p>
      </dgm:t>
    </dgm:pt>
    <dgm:pt modelId="{98BD2EBE-F708-488F-8433-58743F66F64C}" type="parTrans" cxnId="{87AC6F48-9A3F-457E-A444-7468518B5702}">
      <dgm:prSet/>
      <dgm:spPr/>
      <dgm:t>
        <a:bodyPr/>
        <a:lstStyle/>
        <a:p>
          <a:endParaRPr lang="ru-RU"/>
        </a:p>
      </dgm:t>
    </dgm:pt>
    <dgm:pt modelId="{10901EBB-87ED-4A01-95BE-79B1C8B1ECC9}" type="sibTrans" cxnId="{87AC6F48-9A3F-457E-A444-7468518B5702}">
      <dgm:prSet/>
      <dgm:spPr/>
      <dgm:t>
        <a:bodyPr/>
        <a:lstStyle/>
        <a:p>
          <a:endParaRPr lang="ru-RU"/>
        </a:p>
      </dgm:t>
    </dgm:pt>
    <dgm:pt modelId="{49B56711-D254-462F-82B1-A02DF5ACA832}">
      <dgm:prSet phldrT="[Текст]"/>
      <dgm:spPr/>
      <dgm:t>
        <a:bodyPr/>
        <a:lstStyle/>
        <a:p>
          <a:r>
            <a:rPr lang="uk-UA" b="1" dirty="0">
              <a:effectLst>
                <a:outerShdw blurRad="38100" dist="38100" dir="2700000" algn="tl">
                  <a:srgbClr val="000000">
                    <a:alpha val="43137"/>
                  </a:srgbClr>
                </a:outerShdw>
              </a:effectLst>
            </a:rPr>
            <a:t>Абзац 9:</a:t>
          </a:r>
        </a:p>
        <a:p>
          <a:r>
            <a:rPr lang="uk-UA" dirty="0"/>
            <a:t>Вимагати повного та неупередженого розслідування випадків </a:t>
          </a:r>
          <a:r>
            <a:rPr lang="uk-UA" dirty="0" err="1"/>
            <a:t>булінгу</a:t>
          </a:r>
          <a:r>
            <a:rPr lang="uk-UA" dirty="0"/>
            <a:t> (цькування) стосовно дитини або будь-якого іншого учасника освітнього процесу;</a:t>
          </a:r>
          <a:endParaRPr lang="ru-RU" dirty="0"/>
        </a:p>
      </dgm:t>
    </dgm:pt>
    <dgm:pt modelId="{DC0F76C2-C8F0-4697-AEA4-7C5BD467E186}" type="parTrans" cxnId="{8CDAB892-2C38-4840-AAED-70F6C381409D}">
      <dgm:prSet/>
      <dgm:spPr/>
      <dgm:t>
        <a:bodyPr/>
        <a:lstStyle/>
        <a:p>
          <a:endParaRPr lang="ru-RU"/>
        </a:p>
      </dgm:t>
    </dgm:pt>
    <dgm:pt modelId="{5ED567F3-FAB4-4A93-846C-52AE8E1DFE19}" type="sibTrans" cxnId="{8CDAB892-2C38-4840-AAED-70F6C381409D}">
      <dgm:prSet/>
      <dgm:spPr/>
      <dgm:t>
        <a:bodyPr/>
        <a:lstStyle/>
        <a:p>
          <a:endParaRPr lang="ru-RU"/>
        </a:p>
      </dgm:t>
    </dgm:pt>
    <dgm:pt modelId="{FBC1DF8A-6959-4C01-9ECC-B87325471F96}">
      <dgm:prSet phldrT="[Текст]"/>
      <dgm:spPr/>
      <dgm:t>
        <a:bodyPr/>
        <a:lstStyle/>
        <a:p>
          <a:r>
            <a:rPr lang="uk-UA" b="1" dirty="0">
              <a:effectLst>
                <a:outerShdw blurRad="38100" dist="38100" dir="2700000" algn="tl">
                  <a:srgbClr val="000000">
                    <a:alpha val="43137"/>
                  </a:srgbClr>
                </a:outerShdw>
              </a:effectLst>
            </a:rPr>
            <a:t>Частина 3(Обов’язки) </a:t>
          </a:r>
        </a:p>
        <a:p>
          <a:r>
            <a:rPr lang="uk-UA" b="1" dirty="0">
              <a:effectLst>
                <a:outerShdw blurRad="38100" dist="38100" dir="2700000" algn="tl">
                  <a:srgbClr val="000000">
                    <a:alpha val="43137"/>
                  </a:srgbClr>
                </a:outerShdw>
              </a:effectLst>
            </a:rPr>
            <a:t>Абзац 11:</a:t>
          </a:r>
        </a:p>
        <a:p>
          <a:r>
            <a:rPr lang="uk-UA" dirty="0"/>
            <a:t>Сприяти керівництву закладу освіти у проведенні розслідування щодо випадків </a:t>
          </a:r>
          <a:r>
            <a:rPr lang="uk-UA" dirty="0" err="1"/>
            <a:t>булінгу</a:t>
          </a:r>
          <a:r>
            <a:rPr lang="uk-UA" dirty="0"/>
            <a:t> (цькування);</a:t>
          </a:r>
          <a:endParaRPr lang="ru-RU" dirty="0"/>
        </a:p>
      </dgm:t>
    </dgm:pt>
    <dgm:pt modelId="{D27C6EB0-836B-4492-94FA-9A9432EA7E57}" type="parTrans" cxnId="{1ADE2E45-1791-4892-B5D3-A7A759D0431E}">
      <dgm:prSet/>
      <dgm:spPr/>
      <dgm:t>
        <a:bodyPr/>
        <a:lstStyle/>
        <a:p>
          <a:endParaRPr lang="ru-RU"/>
        </a:p>
      </dgm:t>
    </dgm:pt>
    <dgm:pt modelId="{F1051A58-9FC5-4DB8-A2DA-56D3D2C8F7EA}" type="sibTrans" cxnId="{1ADE2E45-1791-4892-B5D3-A7A759D0431E}">
      <dgm:prSet/>
      <dgm:spPr/>
      <dgm:t>
        <a:bodyPr/>
        <a:lstStyle/>
        <a:p>
          <a:endParaRPr lang="ru-RU"/>
        </a:p>
      </dgm:t>
    </dgm:pt>
    <dgm:pt modelId="{EDB5ADEA-E629-4D59-8FC4-43E4EC47ACC5}">
      <dgm:prSet/>
      <dgm:spPr/>
      <dgm:t>
        <a:bodyPr/>
        <a:lstStyle/>
        <a:p>
          <a:r>
            <a:rPr lang="uk-UA" b="1" dirty="0">
              <a:effectLst>
                <a:outerShdw blurRad="38100" dist="38100" dir="2700000" algn="tl">
                  <a:srgbClr val="000000">
                    <a:alpha val="43137"/>
                  </a:srgbClr>
                </a:outerShdw>
              </a:effectLst>
            </a:rPr>
            <a:t>Абзац 12:</a:t>
          </a:r>
        </a:p>
        <a:p>
          <a:r>
            <a:rPr lang="uk-UA" dirty="0"/>
            <a:t>Виконувати рішення та рекомендації комісії з розгляду випадків </a:t>
          </a:r>
          <a:r>
            <a:rPr lang="uk-UA" dirty="0" err="1"/>
            <a:t>булінгу</a:t>
          </a:r>
          <a:r>
            <a:rPr lang="uk-UA" dirty="0"/>
            <a:t> (цькування) в закладі освіти </a:t>
          </a:r>
        </a:p>
      </dgm:t>
    </dgm:pt>
    <dgm:pt modelId="{AB36B639-C054-4E7C-9463-ED97F3C9BAEC}" type="parTrans" cxnId="{B7030690-6595-4313-B443-1578466E80C2}">
      <dgm:prSet/>
      <dgm:spPr/>
      <dgm:t>
        <a:bodyPr/>
        <a:lstStyle/>
        <a:p>
          <a:endParaRPr lang="ru-RU"/>
        </a:p>
      </dgm:t>
    </dgm:pt>
    <dgm:pt modelId="{EEB3CBD6-62AF-489D-B227-F94072CE4DD6}" type="sibTrans" cxnId="{B7030690-6595-4313-B443-1578466E80C2}">
      <dgm:prSet/>
      <dgm:spPr/>
      <dgm:t>
        <a:bodyPr/>
        <a:lstStyle/>
        <a:p>
          <a:endParaRPr lang="ru-RU"/>
        </a:p>
      </dgm:t>
    </dgm:pt>
    <dgm:pt modelId="{25A32D66-BD7D-4F0F-B008-50815F8773B9}" type="pres">
      <dgm:prSet presAssocID="{E4692979-E205-41A9-9E5B-CAD86D3B70DE}" presName="Name0" presStyleCnt="0">
        <dgm:presLayoutVars>
          <dgm:dir/>
          <dgm:resizeHandles val="exact"/>
        </dgm:presLayoutVars>
      </dgm:prSet>
      <dgm:spPr/>
    </dgm:pt>
    <dgm:pt modelId="{37EA6E57-B137-40EA-8734-E4EFF7A4652D}" type="pres">
      <dgm:prSet presAssocID="{3D0B08E7-8F89-43CE-8325-02D9BD140D67}" presName="node" presStyleLbl="node1" presStyleIdx="0" presStyleCnt="4">
        <dgm:presLayoutVars>
          <dgm:bulletEnabled val="1"/>
        </dgm:presLayoutVars>
      </dgm:prSet>
      <dgm:spPr/>
    </dgm:pt>
    <dgm:pt modelId="{5F0FD95A-6AFA-4A6A-829D-B04ED9541397}" type="pres">
      <dgm:prSet presAssocID="{10901EBB-87ED-4A01-95BE-79B1C8B1ECC9}" presName="sibTrans" presStyleCnt="0"/>
      <dgm:spPr/>
    </dgm:pt>
    <dgm:pt modelId="{971E3F29-09A8-4A20-A1D1-31E8B7ACFDFA}" type="pres">
      <dgm:prSet presAssocID="{49B56711-D254-462F-82B1-A02DF5ACA832}" presName="node" presStyleLbl="node1" presStyleIdx="1" presStyleCnt="4">
        <dgm:presLayoutVars>
          <dgm:bulletEnabled val="1"/>
        </dgm:presLayoutVars>
      </dgm:prSet>
      <dgm:spPr/>
    </dgm:pt>
    <dgm:pt modelId="{8534BFF4-7C5D-47AB-8426-D5D121B4B2D3}" type="pres">
      <dgm:prSet presAssocID="{5ED567F3-FAB4-4A93-846C-52AE8E1DFE19}" presName="sibTrans" presStyleCnt="0"/>
      <dgm:spPr/>
    </dgm:pt>
    <dgm:pt modelId="{AB0B22BF-6E11-4B80-9D2A-CEDFD470BB64}" type="pres">
      <dgm:prSet presAssocID="{FBC1DF8A-6959-4C01-9ECC-B87325471F96}" presName="node" presStyleLbl="node1" presStyleIdx="2" presStyleCnt="4">
        <dgm:presLayoutVars>
          <dgm:bulletEnabled val="1"/>
        </dgm:presLayoutVars>
      </dgm:prSet>
      <dgm:spPr/>
    </dgm:pt>
    <dgm:pt modelId="{8E819A50-AF55-4E14-AE1A-CEFE35837813}" type="pres">
      <dgm:prSet presAssocID="{F1051A58-9FC5-4DB8-A2DA-56D3D2C8F7EA}" presName="sibTrans" presStyleCnt="0"/>
      <dgm:spPr/>
    </dgm:pt>
    <dgm:pt modelId="{E62BCCB8-7440-45D4-8333-B6AD935C8FCA}" type="pres">
      <dgm:prSet presAssocID="{EDB5ADEA-E629-4D59-8FC4-43E4EC47ACC5}" presName="node" presStyleLbl="node1" presStyleIdx="3" presStyleCnt="4">
        <dgm:presLayoutVars>
          <dgm:bulletEnabled val="1"/>
        </dgm:presLayoutVars>
      </dgm:prSet>
      <dgm:spPr/>
    </dgm:pt>
  </dgm:ptLst>
  <dgm:cxnLst>
    <dgm:cxn modelId="{9E1D7D02-9B77-4FED-BD33-91FB3572A77E}" type="presOf" srcId="{49B56711-D254-462F-82B1-A02DF5ACA832}" destId="{971E3F29-09A8-4A20-A1D1-31E8B7ACFDFA}" srcOrd="0" destOrd="0" presId="urn:microsoft.com/office/officeart/2005/8/layout/hList6"/>
    <dgm:cxn modelId="{FDF0C803-07EB-4959-9D0D-D1F98C37533F}" type="presOf" srcId="{E4692979-E205-41A9-9E5B-CAD86D3B70DE}" destId="{25A32D66-BD7D-4F0F-B008-50815F8773B9}" srcOrd="0" destOrd="0" presId="urn:microsoft.com/office/officeart/2005/8/layout/hList6"/>
    <dgm:cxn modelId="{786D5E43-47AA-4609-894D-110D885D7AEE}" type="presOf" srcId="{3D0B08E7-8F89-43CE-8325-02D9BD140D67}" destId="{37EA6E57-B137-40EA-8734-E4EFF7A4652D}" srcOrd="0" destOrd="0" presId="urn:microsoft.com/office/officeart/2005/8/layout/hList6"/>
    <dgm:cxn modelId="{1ADE2E45-1791-4892-B5D3-A7A759D0431E}" srcId="{E4692979-E205-41A9-9E5B-CAD86D3B70DE}" destId="{FBC1DF8A-6959-4C01-9ECC-B87325471F96}" srcOrd="2" destOrd="0" parTransId="{D27C6EB0-836B-4492-94FA-9A9432EA7E57}" sibTransId="{F1051A58-9FC5-4DB8-A2DA-56D3D2C8F7EA}"/>
    <dgm:cxn modelId="{87AC6F48-9A3F-457E-A444-7468518B5702}" srcId="{E4692979-E205-41A9-9E5B-CAD86D3B70DE}" destId="{3D0B08E7-8F89-43CE-8325-02D9BD140D67}" srcOrd="0" destOrd="0" parTransId="{98BD2EBE-F708-488F-8433-58743F66F64C}" sibTransId="{10901EBB-87ED-4A01-95BE-79B1C8B1ECC9}"/>
    <dgm:cxn modelId="{B7030690-6595-4313-B443-1578466E80C2}" srcId="{E4692979-E205-41A9-9E5B-CAD86D3B70DE}" destId="{EDB5ADEA-E629-4D59-8FC4-43E4EC47ACC5}" srcOrd="3" destOrd="0" parTransId="{AB36B639-C054-4E7C-9463-ED97F3C9BAEC}" sibTransId="{EEB3CBD6-62AF-489D-B227-F94072CE4DD6}"/>
    <dgm:cxn modelId="{8CDAB892-2C38-4840-AAED-70F6C381409D}" srcId="{E4692979-E205-41A9-9E5B-CAD86D3B70DE}" destId="{49B56711-D254-462F-82B1-A02DF5ACA832}" srcOrd="1" destOrd="0" parTransId="{DC0F76C2-C8F0-4697-AEA4-7C5BD467E186}" sibTransId="{5ED567F3-FAB4-4A93-846C-52AE8E1DFE19}"/>
    <dgm:cxn modelId="{8A9E4BE7-8593-492F-B6DB-11E5E10B1CC0}" type="presOf" srcId="{FBC1DF8A-6959-4C01-9ECC-B87325471F96}" destId="{AB0B22BF-6E11-4B80-9D2A-CEDFD470BB64}" srcOrd="0" destOrd="0" presId="urn:microsoft.com/office/officeart/2005/8/layout/hList6"/>
    <dgm:cxn modelId="{7EA306F7-23CA-43BB-B2EE-DE76214959D7}" type="presOf" srcId="{EDB5ADEA-E629-4D59-8FC4-43E4EC47ACC5}" destId="{E62BCCB8-7440-45D4-8333-B6AD935C8FCA}" srcOrd="0" destOrd="0" presId="urn:microsoft.com/office/officeart/2005/8/layout/hList6"/>
    <dgm:cxn modelId="{E7A2B563-E222-4293-AD2C-73A4A0F0D614}" type="presParOf" srcId="{25A32D66-BD7D-4F0F-B008-50815F8773B9}" destId="{37EA6E57-B137-40EA-8734-E4EFF7A4652D}" srcOrd="0" destOrd="0" presId="urn:microsoft.com/office/officeart/2005/8/layout/hList6"/>
    <dgm:cxn modelId="{94F80B5E-7167-4AFF-B4C0-126EFBD1AA40}" type="presParOf" srcId="{25A32D66-BD7D-4F0F-B008-50815F8773B9}" destId="{5F0FD95A-6AFA-4A6A-829D-B04ED9541397}" srcOrd="1" destOrd="0" presId="urn:microsoft.com/office/officeart/2005/8/layout/hList6"/>
    <dgm:cxn modelId="{A74D5C97-E7C3-492E-B5B6-65D6EA2FD3BC}" type="presParOf" srcId="{25A32D66-BD7D-4F0F-B008-50815F8773B9}" destId="{971E3F29-09A8-4A20-A1D1-31E8B7ACFDFA}" srcOrd="2" destOrd="0" presId="urn:microsoft.com/office/officeart/2005/8/layout/hList6"/>
    <dgm:cxn modelId="{82E45686-3B77-4897-B9EF-487EB5613B0C}" type="presParOf" srcId="{25A32D66-BD7D-4F0F-B008-50815F8773B9}" destId="{8534BFF4-7C5D-47AB-8426-D5D121B4B2D3}" srcOrd="3" destOrd="0" presId="urn:microsoft.com/office/officeart/2005/8/layout/hList6"/>
    <dgm:cxn modelId="{62CF9BC5-41DE-435D-BEE0-79BA0FB1FA99}" type="presParOf" srcId="{25A32D66-BD7D-4F0F-B008-50815F8773B9}" destId="{AB0B22BF-6E11-4B80-9D2A-CEDFD470BB64}" srcOrd="4" destOrd="0" presId="urn:microsoft.com/office/officeart/2005/8/layout/hList6"/>
    <dgm:cxn modelId="{8C16051C-D9FD-4DD3-A276-828E89FF1CE3}" type="presParOf" srcId="{25A32D66-BD7D-4F0F-B008-50815F8773B9}" destId="{8E819A50-AF55-4E14-AE1A-CEFE35837813}" srcOrd="5" destOrd="0" presId="urn:microsoft.com/office/officeart/2005/8/layout/hList6"/>
    <dgm:cxn modelId="{7DAE6FF6-FBC6-4A3D-9FE0-54CD02F774BA}" type="presParOf" srcId="{25A32D66-BD7D-4F0F-B008-50815F8773B9}" destId="{E62BCCB8-7440-45D4-8333-B6AD935C8FCA}" srcOrd="6"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0A1D2EF-F0C3-493C-AFBC-4250BF8CD4B7}" type="doc">
      <dgm:prSet loTypeId="urn:microsoft.com/office/officeart/2005/8/layout/vList2" loCatId="list" qsTypeId="urn:microsoft.com/office/officeart/2005/8/quickstyle/simple4" qsCatId="simple" csTypeId="urn:microsoft.com/office/officeart/2005/8/colors/colorful3" csCatId="colorful" phldr="1"/>
      <dgm:spPr/>
      <dgm:t>
        <a:bodyPr/>
        <a:lstStyle/>
        <a:p>
          <a:endParaRPr lang="ru-RU"/>
        </a:p>
      </dgm:t>
    </dgm:pt>
    <dgm:pt modelId="{6B80A5CC-E9F7-4B47-A974-DF9ACD2B1AB8}">
      <dgm:prSet phldrT="[Текст]" custT="1"/>
      <dgm:spPr/>
      <dgm:t>
        <a:bodyPr/>
        <a:lstStyle/>
        <a:p>
          <a:pPr algn="ctr"/>
          <a:r>
            <a:rPr lang="uk-UA" sz="2800" dirty="0"/>
            <a:t>Опитування (анкетування педагогів, вихованців, батьків)</a:t>
          </a:r>
          <a:endParaRPr lang="ru-RU" sz="2800" dirty="0"/>
        </a:p>
      </dgm:t>
    </dgm:pt>
    <dgm:pt modelId="{9285D0C1-0919-4ED6-9B81-CA1D9447CD4A}" type="parTrans" cxnId="{A35DCC00-3630-4CFE-86B8-AC650E895AED}">
      <dgm:prSet/>
      <dgm:spPr/>
      <dgm:t>
        <a:bodyPr/>
        <a:lstStyle/>
        <a:p>
          <a:pPr algn="ctr"/>
          <a:endParaRPr lang="ru-RU"/>
        </a:p>
      </dgm:t>
    </dgm:pt>
    <dgm:pt modelId="{3FC81AF6-8D30-4577-A4D2-50E1BC8E743A}" type="sibTrans" cxnId="{A35DCC00-3630-4CFE-86B8-AC650E895AED}">
      <dgm:prSet/>
      <dgm:spPr/>
      <dgm:t>
        <a:bodyPr/>
        <a:lstStyle/>
        <a:p>
          <a:pPr algn="ctr"/>
          <a:endParaRPr lang="ru-RU"/>
        </a:p>
      </dgm:t>
    </dgm:pt>
    <dgm:pt modelId="{6B909831-03AF-43CF-82B4-DF595BD2EBB5}">
      <dgm:prSet phldrT="[Текст]" custT="1"/>
      <dgm:spPr/>
      <dgm:t>
        <a:bodyPr/>
        <a:lstStyle/>
        <a:p>
          <a:pPr algn="ctr"/>
          <a:r>
            <a:rPr lang="uk-UA" sz="2800" dirty="0"/>
            <a:t>Інтерв’ю з практичним психологом</a:t>
          </a:r>
          <a:endParaRPr lang="ru-RU" sz="2800" dirty="0"/>
        </a:p>
      </dgm:t>
    </dgm:pt>
    <dgm:pt modelId="{F86688CA-9F0B-457F-A11D-6AF163BEC18E}" type="parTrans" cxnId="{1CAF2ECA-75F0-4D8E-83EC-C965EA690C55}">
      <dgm:prSet/>
      <dgm:spPr/>
      <dgm:t>
        <a:bodyPr/>
        <a:lstStyle/>
        <a:p>
          <a:pPr algn="ctr"/>
          <a:endParaRPr lang="ru-RU"/>
        </a:p>
      </dgm:t>
    </dgm:pt>
    <dgm:pt modelId="{B40E7A2B-FC2C-46C0-9FC4-C21937875ACF}" type="sibTrans" cxnId="{1CAF2ECA-75F0-4D8E-83EC-C965EA690C55}">
      <dgm:prSet/>
      <dgm:spPr/>
      <dgm:t>
        <a:bodyPr/>
        <a:lstStyle/>
        <a:p>
          <a:pPr algn="ctr"/>
          <a:endParaRPr lang="ru-RU"/>
        </a:p>
      </dgm:t>
    </dgm:pt>
    <dgm:pt modelId="{A731F744-B78C-4F6F-93D6-97A1D7F11C8C}">
      <dgm:prSet phldrT="[Текст]" custT="1"/>
      <dgm:spPr/>
      <dgm:t>
        <a:bodyPr/>
        <a:lstStyle/>
        <a:p>
          <a:pPr algn="ctr"/>
          <a:r>
            <a:rPr lang="uk-UA" sz="2800" dirty="0"/>
            <a:t>Спостереження (за освітнім середовищем)</a:t>
          </a:r>
          <a:endParaRPr lang="ru-RU" sz="2800" dirty="0"/>
        </a:p>
      </dgm:t>
    </dgm:pt>
    <dgm:pt modelId="{2771CDF6-4A12-4E59-BFAD-670347002D39}" type="parTrans" cxnId="{AA6705B1-9488-4781-8F52-FC25EFFE04E7}">
      <dgm:prSet/>
      <dgm:spPr/>
      <dgm:t>
        <a:bodyPr/>
        <a:lstStyle/>
        <a:p>
          <a:pPr algn="ctr"/>
          <a:endParaRPr lang="ru-RU"/>
        </a:p>
      </dgm:t>
    </dgm:pt>
    <dgm:pt modelId="{5F4C6CBA-8025-40F9-8F5B-963977B68B16}" type="sibTrans" cxnId="{AA6705B1-9488-4781-8F52-FC25EFFE04E7}">
      <dgm:prSet/>
      <dgm:spPr/>
      <dgm:t>
        <a:bodyPr/>
        <a:lstStyle/>
        <a:p>
          <a:pPr algn="ctr"/>
          <a:endParaRPr lang="ru-RU"/>
        </a:p>
      </dgm:t>
    </dgm:pt>
    <dgm:pt modelId="{2121D3DA-DD7D-4C83-B4BE-FE7967804DB0}" type="pres">
      <dgm:prSet presAssocID="{10A1D2EF-F0C3-493C-AFBC-4250BF8CD4B7}" presName="linear" presStyleCnt="0">
        <dgm:presLayoutVars>
          <dgm:animLvl val="lvl"/>
          <dgm:resizeHandles val="exact"/>
        </dgm:presLayoutVars>
      </dgm:prSet>
      <dgm:spPr/>
    </dgm:pt>
    <dgm:pt modelId="{58C59E0F-B1BE-4497-B5BB-EB6633F5750B}" type="pres">
      <dgm:prSet presAssocID="{6B80A5CC-E9F7-4B47-A974-DF9ACD2B1AB8}" presName="parentText" presStyleLbl="node1" presStyleIdx="0" presStyleCnt="3">
        <dgm:presLayoutVars>
          <dgm:chMax val="0"/>
          <dgm:bulletEnabled val="1"/>
        </dgm:presLayoutVars>
      </dgm:prSet>
      <dgm:spPr/>
    </dgm:pt>
    <dgm:pt modelId="{1032137B-2264-4115-AAC5-58EF8B023E85}" type="pres">
      <dgm:prSet presAssocID="{3FC81AF6-8D30-4577-A4D2-50E1BC8E743A}" presName="spacer" presStyleCnt="0"/>
      <dgm:spPr/>
    </dgm:pt>
    <dgm:pt modelId="{6F3DB902-9DB3-4532-8CCF-E34CA5E2696D}" type="pres">
      <dgm:prSet presAssocID="{6B909831-03AF-43CF-82B4-DF595BD2EBB5}" presName="parentText" presStyleLbl="node1" presStyleIdx="1" presStyleCnt="3" custLinFactNeighborX="-836" custLinFactNeighborY="-35876">
        <dgm:presLayoutVars>
          <dgm:chMax val="0"/>
          <dgm:bulletEnabled val="1"/>
        </dgm:presLayoutVars>
      </dgm:prSet>
      <dgm:spPr/>
    </dgm:pt>
    <dgm:pt modelId="{E10E8A86-EB6F-4DA6-9AAB-5FEAB54C3A96}" type="pres">
      <dgm:prSet presAssocID="{B40E7A2B-FC2C-46C0-9FC4-C21937875ACF}" presName="spacer" presStyleCnt="0"/>
      <dgm:spPr/>
    </dgm:pt>
    <dgm:pt modelId="{1651D96A-7063-4C07-AA7D-CDC0BE6AF448}" type="pres">
      <dgm:prSet presAssocID="{A731F744-B78C-4F6F-93D6-97A1D7F11C8C}" presName="parentText" presStyleLbl="node1" presStyleIdx="2" presStyleCnt="3" custLinFactNeighborX="3501" custLinFactNeighborY="16793">
        <dgm:presLayoutVars>
          <dgm:chMax val="0"/>
          <dgm:bulletEnabled val="1"/>
        </dgm:presLayoutVars>
      </dgm:prSet>
      <dgm:spPr/>
    </dgm:pt>
  </dgm:ptLst>
  <dgm:cxnLst>
    <dgm:cxn modelId="{A35DCC00-3630-4CFE-86B8-AC650E895AED}" srcId="{10A1D2EF-F0C3-493C-AFBC-4250BF8CD4B7}" destId="{6B80A5CC-E9F7-4B47-A974-DF9ACD2B1AB8}" srcOrd="0" destOrd="0" parTransId="{9285D0C1-0919-4ED6-9B81-CA1D9447CD4A}" sibTransId="{3FC81AF6-8D30-4577-A4D2-50E1BC8E743A}"/>
    <dgm:cxn modelId="{B5D28E1D-CF52-416A-A292-CA63CF783EB5}" type="presOf" srcId="{6B909831-03AF-43CF-82B4-DF595BD2EBB5}" destId="{6F3DB902-9DB3-4532-8CCF-E34CA5E2696D}" srcOrd="0" destOrd="0" presId="urn:microsoft.com/office/officeart/2005/8/layout/vList2"/>
    <dgm:cxn modelId="{DEB07D29-8245-454A-A749-2E5FE05250C1}" type="presOf" srcId="{10A1D2EF-F0C3-493C-AFBC-4250BF8CD4B7}" destId="{2121D3DA-DD7D-4C83-B4BE-FE7967804DB0}" srcOrd="0" destOrd="0" presId="urn:microsoft.com/office/officeart/2005/8/layout/vList2"/>
    <dgm:cxn modelId="{51F01F99-4876-42DE-96D5-C3290BCDEC3D}" type="presOf" srcId="{A731F744-B78C-4F6F-93D6-97A1D7F11C8C}" destId="{1651D96A-7063-4C07-AA7D-CDC0BE6AF448}" srcOrd="0" destOrd="0" presId="urn:microsoft.com/office/officeart/2005/8/layout/vList2"/>
    <dgm:cxn modelId="{AA6705B1-9488-4781-8F52-FC25EFFE04E7}" srcId="{10A1D2EF-F0C3-493C-AFBC-4250BF8CD4B7}" destId="{A731F744-B78C-4F6F-93D6-97A1D7F11C8C}" srcOrd="2" destOrd="0" parTransId="{2771CDF6-4A12-4E59-BFAD-670347002D39}" sibTransId="{5F4C6CBA-8025-40F9-8F5B-963977B68B16}"/>
    <dgm:cxn modelId="{F51E6DC4-A974-4CF8-BBD1-2551486FEF55}" type="presOf" srcId="{6B80A5CC-E9F7-4B47-A974-DF9ACD2B1AB8}" destId="{58C59E0F-B1BE-4497-B5BB-EB6633F5750B}" srcOrd="0" destOrd="0" presId="urn:microsoft.com/office/officeart/2005/8/layout/vList2"/>
    <dgm:cxn modelId="{1CAF2ECA-75F0-4D8E-83EC-C965EA690C55}" srcId="{10A1D2EF-F0C3-493C-AFBC-4250BF8CD4B7}" destId="{6B909831-03AF-43CF-82B4-DF595BD2EBB5}" srcOrd="1" destOrd="0" parTransId="{F86688CA-9F0B-457F-A11D-6AF163BEC18E}" sibTransId="{B40E7A2B-FC2C-46C0-9FC4-C21937875ACF}"/>
    <dgm:cxn modelId="{E9415A3C-6804-42DA-89FE-65603C74E330}" type="presParOf" srcId="{2121D3DA-DD7D-4C83-B4BE-FE7967804DB0}" destId="{58C59E0F-B1BE-4497-B5BB-EB6633F5750B}" srcOrd="0" destOrd="0" presId="urn:microsoft.com/office/officeart/2005/8/layout/vList2"/>
    <dgm:cxn modelId="{5942DAFB-0DDD-4975-AF1E-EABD3478A535}" type="presParOf" srcId="{2121D3DA-DD7D-4C83-B4BE-FE7967804DB0}" destId="{1032137B-2264-4115-AAC5-58EF8B023E85}" srcOrd="1" destOrd="0" presId="urn:microsoft.com/office/officeart/2005/8/layout/vList2"/>
    <dgm:cxn modelId="{F1967983-4953-4F6D-BB95-F1A000E5EF71}" type="presParOf" srcId="{2121D3DA-DD7D-4C83-B4BE-FE7967804DB0}" destId="{6F3DB902-9DB3-4532-8CCF-E34CA5E2696D}" srcOrd="2" destOrd="0" presId="urn:microsoft.com/office/officeart/2005/8/layout/vList2"/>
    <dgm:cxn modelId="{958ECF40-56AC-434F-83C6-8C4FE3239F30}" type="presParOf" srcId="{2121D3DA-DD7D-4C83-B4BE-FE7967804DB0}" destId="{E10E8A86-EB6F-4DA6-9AAB-5FEAB54C3A96}" srcOrd="3" destOrd="0" presId="urn:microsoft.com/office/officeart/2005/8/layout/vList2"/>
    <dgm:cxn modelId="{1E15A49F-9C15-4268-8003-CEA3CD11AFF8}" type="presParOf" srcId="{2121D3DA-DD7D-4C83-B4BE-FE7967804DB0}" destId="{1651D96A-7063-4C07-AA7D-CDC0BE6AF44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3837B3-2FE6-49E9-9F3A-C624EA86912F}">
      <dsp:nvSpPr>
        <dsp:cNvPr id="0" name=""/>
        <dsp:cNvSpPr/>
      </dsp:nvSpPr>
      <dsp:spPr>
        <a:xfrm rot="5400000">
          <a:off x="-176410" y="178091"/>
          <a:ext cx="1176072" cy="823251"/>
        </a:xfrm>
        <a:prstGeom prst="chevron">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w="12700" cap="rnd" cmpd="sng" algn="ctr">
          <a:solidFill>
            <a:schemeClr val="accent2">
              <a:hueOff val="0"/>
              <a:satOff val="0"/>
              <a:lumOff val="0"/>
              <a:alphaOff val="0"/>
            </a:schemeClr>
          </a:solidFill>
          <a:prstDash val="solid"/>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ru-RU" sz="2400" kern="1200" dirty="0"/>
            <a:t>1</a:t>
          </a:r>
        </a:p>
      </dsp:txBody>
      <dsp:txXfrm rot="-5400000">
        <a:off x="1" y="413307"/>
        <a:ext cx="823251" cy="352821"/>
      </dsp:txXfrm>
    </dsp:sp>
    <dsp:sp modelId="{11672DA4-4037-47DF-A6D3-F3D375A72B5B}">
      <dsp:nvSpPr>
        <dsp:cNvPr id="0" name=""/>
        <dsp:cNvSpPr/>
      </dsp:nvSpPr>
      <dsp:spPr>
        <a:xfrm rot="5400000">
          <a:off x="5510828" y="-4605347"/>
          <a:ext cx="764447" cy="10139602"/>
        </a:xfrm>
        <a:prstGeom prst="round2SameRect">
          <a:avLst/>
        </a:prstGeom>
        <a:solidFill>
          <a:schemeClr val="lt1">
            <a:alpha val="90000"/>
            <a:hueOff val="0"/>
            <a:satOff val="0"/>
            <a:lumOff val="0"/>
            <a:alphaOff val="0"/>
          </a:schemeClr>
        </a:solidFill>
        <a:ln w="12700" cap="rnd" cmpd="sng" algn="ctr">
          <a:solidFill>
            <a:schemeClr val="accent2">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uk-UA" sz="2400" kern="1200" dirty="0"/>
            <a:t>Вивчення ситуації</a:t>
          </a:r>
          <a:endParaRPr lang="ru-RU" sz="2400" kern="1200" dirty="0"/>
        </a:p>
      </dsp:txBody>
      <dsp:txXfrm rot="-5400000">
        <a:off x="823251" y="119547"/>
        <a:ext cx="10102285" cy="689813"/>
      </dsp:txXfrm>
    </dsp:sp>
    <dsp:sp modelId="{6C096064-F3BC-4929-8E7B-5DA64DA0A050}">
      <dsp:nvSpPr>
        <dsp:cNvPr id="0" name=""/>
        <dsp:cNvSpPr/>
      </dsp:nvSpPr>
      <dsp:spPr>
        <a:xfrm rot="5400000">
          <a:off x="-176410" y="1237899"/>
          <a:ext cx="1176072" cy="823251"/>
        </a:xfrm>
        <a:prstGeom prst="chevron">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w="12700" cap="rnd" cmpd="sng" algn="ctr">
          <a:solidFill>
            <a:schemeClr val="accent3">
              <a:hueOff val="0"/>
              <a:satOff val="0"/>
              <a:lumOff val="0"/>
              <a:alphaOff val="0"/>
            </a:schemeClr>
          </a:solidFill>
          <a:prstDash val="solid"/>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ru-RU" sz="2400" kern="1200" dirty="0"/>
            <a:t>2</a:t>
          </a:r>
        </a:p>
      </dsp:txBody>
      <dsp:txXfrm rot="-5400000">
        <a:off x="1" y="1473115"/>
        <a:ext cx="823251" cy="352821"/>
      </dsp:txXfrm>
    </dsp:sp>
    <dsp:sp modelId="{F6FF0442-A54D-4507-94ED-640BD4F11554}">
      <dsp:nvSpPr>
        <dsp:cNvPr id="0" name=""/>
        <dsp:cNvSpPr/>
      </dsp:nvSpPr>
      <dsp:spPr>
        <a:xfrm rot="5400000">
          <a:off x="5510828" y="-3626089"/>
          <a:ext cx="764447" cy="10139602"/>
        </a:xfrm>
        <a:prstGeom prst="round2SameRect">
          <a:avLst/>
        </a:prstGeom>
        <a:solidFill>
          <a:schemeClr val="lt1">
            <a:alpha val="90000"/>
            <a:hueOff val="0"/>
            <a:satOff val="0"/>
            <a:lumOff val="0"/>
            <a:alphaOff val="0"/>
          </a:schemeClr>
        </a:solidFill>
        <a:ln w="12700" cap="rnd" cmpd="sng" algn="ctr">
          <a:solidFill>
            <a:schemeClr val="accent3">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uk-UA" sz="2400" kern="1200" dirty="0"/>
            <a:t>Створення робочої групи</a:t>
          </a:r>
          <a:endParaRPr lang="ru-RU" sz="2400" kern="1200" dirty="0"/>
        </a:p>
      </dsp:txBody>
      <dsp:txXfrm rot="-5400000">
        <a:off x="823251" y="1098805"/>
        <a:ext cx="10102285" cy="689813"/>
      </dsp:txXfrm>
    </dsp:sp>
    <dsp:sp modelId="{B8299565-3B62-4C63-ADD2-3F286C19E94A}">
      <dsp:nvSpPr>
        <dsp:cNvPr id="0" name=""/>
        <dsp:cNvSpPr/>
      </dsp:nvSpPr>
      <dsp:spPr>
        <a:xfrm rot="5400000">
          <a:off x="-176410" y="2297707"/>
          <a:ext cx="1176072" cy="823251"/>
        </a:xfrm>
        <a:prstGeom prst="chevron">
          <a:avLst/>
        </a:prstGeom>
        <a:gradFill rotWithShape="0">
          <a:gsLst>
            <a:gs pos="0">
              <a:schemeClr val="accent4">
                <a:hueOff val="0"/>
                <a:satOff val="0"/>
                <a:lumOff val="0"/>
                <a:alphaOff val="0"/>
                <a:tint val="96000"/>
                <a:lumMod val="100000"/>
              </a:schemeClr>
            </a:gs>
            <a:gs pos="78000">
              <a:schemeClr val="accent4">
                <a:hueOff val="0"/>
                <a:satOff val="0"/>
                <a:lumOff val="0"/>
                <a:alphaOff val="0"/>
                <a:shade val="94000"/>
                <a:lumMod val="94000"/>
              </a:schemeClr>
            </a:gs>
          </a:gsLst>
          <a:lin ang="5400000" scaled="0"/>
        </a:gradFill>
        <a:ln w="12700" cap="rnd" cmpd="sng" algn="ctr">
          <a:solidFill>
            <a:schemeClr val="accent4">
              <a:hueOff val="0"/>
              <a:satOff val="0"/>
              <a:lumOff val="0"/>
              <a:alphaOff val="0"/>
            </a:schemeClr>
          </a:solidFill>
          <a:prstDash val="solid"/>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ru-RU" sz="2400" kern="1200" dirty="0"/>
            <a:t>3</a:t>
          </a:r>
        </a:p>
      </dsp:txBody>
      <dsp:txXfrm rot="-5400000">
        <a:off x="1" y="2532923"/>
        <a:ext cx="823251" cy="352821"/>
      </dsp:txXfrm>
    </dsp:sp>
    <dsp:sp modelId="{25B9E64D-ECED-43E0-A583-C75A2E56B895}">
      <dsp:nvSpPr>
        <dsp:cNvPr id="0" name=""/>
        <dsp:cNvSpPr/>
      </dsp:nvSpPr>
      <dsp:spPr>
        <a:xfrm rot="5400000">
          <a:off x="5510828" y="-2566280"/>
          <a:ext cx="764447" cy="10139602"/>
        </a:xfrm>
        <a:prstGeom prst="round2SameRect">
          <a:avLst/>
        </a:prstGeom>
        <a:solidFill>
          <a:schemeClr val="lt1">
            <a:alpha val="90000"/>
            <a:hueOff val="0"/>
            <a:satOff val="0"/>
            <a:lumOff val="0"/>
            <a:alphaOff val="0"/>
          </a:schemeClr>
        </a:solidFill>
        <a:ln w="12700" cap="rnd" cmpd="sng" algn="ctr">
          <a:solidFill>
            <a:schemeClr val="accent4">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uk-UA" sz="2400" kern="1200" dirty="0"/>
            <a:t>Розроблення Плану заходів для запобігання </a:t>
          </a:r>
          <a:r>
            <a:rPr lang="uk-UA" sz="2400" kern="1200" dirty="0" err="1"/>
            <a:t>булінгу</a:t>
          </a:r>
          <a:r>
            <a:rPr lang="uk-UA" sz="2400" kern="1200" dirty="0"/>
            <a:t> (цькуванню) та будь-яким іншим проявам насилля</a:t>
          </a:r>
          <a:endParaRPr lang="ru-RU" sz="2400" kern="1200" dirty="0"/>
        </a:p>
      </dsp:txBody>
      <dsp:txXfrm rot="-5400000">
        <a:off x="823251" y="2158614"/>
        <a:ext cx="10102285" cy="689813"/>
      </dsp:txXfrm>
    </dsp:sp>
    <dsp:sp modelId="{07810FB8-7F92-4BA9-9A59-E4302CF0FD99}">
      <dsp:nvSpPr>
        <dsp:cNvPr id="0" name=""/>
        <dsp:cNvSpPr/>
      </dsp:nvSpPr>
      <dsp:spPr>
        <a:xfrm rot="5400000">
          <a:off x="-176410" y="3357516"/>
          <a:ext cx="1176072" cy="823251"/>
        </a:xfrm>
        <a:prstGeom prst="chevron">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w="12700" cap="rnd" cmpd="sng" algn="ctr">
          <a:solidFill>
            <a:schemeClr val="accent5">
              <a:hueOff val="0"/>
              <a:satOff val="0"/>
              <a:lumOff val="0"/>
              <a:alphaOff val="0"/>
            </a:schemeClr>
          </a:solidFill>
          <a:prstDash val="solid"/>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ru-RU" sz="2400" kern="1200" dirty="0"/>
            <a:t>4</a:t>
          </a:r>
        </a:p>
      </dsp:txBody>
      <dsp:txXfrm rot="-5400000">
        <a:off x="1" y="3592732"/>
        <a:ext cx="823251" cy="352821"/>
      </dsp:txXfrm>
    </dsp:sp>
    <dsp:sp modelId="{EAEB2873-788A-4868-A0EC-97AB511E1C49}">
      <dsp:nvSpPr>
        <dsp:cNvPr id="0" name=""/>
        <dsp:cNvSpPr/>
      </dsp:nvSpPr>
      <dsp:spPr>
        <a:xfrm rot="5400000">
          <a:off x="5510828" y="-1506472"/>
          <a:ext cx="764447" cy="10139602"/>
        </a:xfrm>
        <a:prstGeom prst="round2SameRect">
          <a:avLst/>
        </a:prstGeom>
        <a:solidFill>
          <a:schemeClr val="lt1">
            <a:alpha val="90000"/>
            <a:hueOff val="0"/>
            <a:satOff val="0"/>
            <a:lumOff val="0"/>
            <a:alphaOff val="0"/>
          </a:schemeClr>
        </a:solidFill>
        <a:ln w="12700" cap="rnd" cmpd="sng" algn="ctr">
          <a:solidFill>
            <a:schemeClr val="accent5">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uk-UA" sz="2400" kern="1200" dirty="0"/>
            <a:t>Ознайомлення усіх учасників освітнього процесу з </a:t>
          </a:r>
          <a:r>
            <a:rPr lang="uk-UA" sz="2400" kern="1200" dirty="0" err="1"/>
            <a:t>антибуліговою</a:t>
          </a:r>
          <a:r>
            <a:rPr lang="uk-UA" sz="2400" kern="1200" dirty="0"/>
            <a:t> політикою та її складовою</a:t>
          </a:r>
          <a:endParaRPr lang="ru-RU" sz="2400" kern="1200" dirty="0"/>
        </a:p>
      </dsp:txBody>
      <dsp:txXfrm rot="-5400000">
        <a:off x="823251" y="3218422"/>
        <a:ext cx="10102285" cy="689813"/>
      </dsp:txXfrm>
    </dsp:sp>
    <dsp:sp modelId="{BCCBE68C-1A5B-40A7-B9BD-681AEADBFD69}">
      <dsp:nvSpPr>
        <dsp:cNvPr id="0" name=""/>
        <dsp:cNvSpPr/>
      </dsp:nvSpPr>
      <dsp:spPr>
        <a:xfrm rot="5400000">
          <a:off x="-176410" y="4417324"/>
          <a:ext cx="1176072" cy="823251"/>
        </a:xfrm>
        <a:prstGeom prst="chevron">
          <a:avLst/>
        </a:prstGeom>
        <a:gradFill rotWithShape="0">
          <a:gsLst>
            <a:gs pos="0">
              <a:schemeClr val="accent6">
                <a:hueOff val="0"/>
                <a:satOff val="0"/>
                <a:lumOff val="0"/>
                <a:alphaOff val="0"/>
                <a:tint val="96000"/>
                <a:lumMod val="100000"/>
              </a:schemeClr>
            </a:gs>
            <a:gs pos="78000">
              <a:schemeClr val="accent6">
                <a:hueOff val="0"/>
                <a:satOff val="0"/>
                <a:lumOff val="0"/>
                <a:alphaOff val="0"/>
                <a:shade val="94000"/>
                <a:lumMod val="94000"/>
              </a:schemeClr>
            </a:gs>
          </a:gsLst>
          <a:lin ang="5400000" scaled="0"/>
        </a:gradFill>
        <a:ln w="12700" cap="rnd" cmpd="sng" algn="ctr">
          <a:solidFill>
            <a:schemeClr val="accent6">
              <a:hueOff val="0"/>
              <a:satOff val="0"/>
              <a:lumOff val="0"/>
              <a:alphaOff val="0"/>
            </a:schemeClr>
          </a:solidFill>
          <a:prstDash val="solid"/>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ru-RU" sz="2400" kern="1200" dirty="0"/>
            <a:t>5</a:t>
          </a:r>
        </a:p>
      </dsp:txBody>
      <dsp:txXfrm rot="-5400000">
        <a:off x="1" y="4652540"/>
        <a:ext cx="823251" cy="352821"/>
      </dsp:txXfrm>
    </dsp:sp>
    <dsp:sp modelId="{7757CCB9-1F4F-4884-88C0-0AE8164D90FE}">
      <dsp:nvSpPr>
        <dsp:cNvPr id="0" name=""/>
        <dsp:cNvSpPr/>
      </dsp:nvSpPr>
      <dsp:spPr>
        <a:xfrm rot="5400000">
          <a:off x="5495619" y="-599064"/>
          <a:ext cx="764447" cy="10139602"/>
        </a:xfrm>
        <a:prstGeom prst="round2SameRect">
          <a:avLst/>
        </a:prstGeom>
        <a:solidFill>
          <a:schemeClr val="lt1">
            <a:alpha val="90000"/>
            <a:hueOff val="0"/>
            <a:satOff val="0"/>
            <a:lumOff val="0"/>
            <a:alphaOff val="0"/>
          </a:schemeClr>
        </a:solidFill>
        <a:ln w="12700" cap="rnd" cmpd="sng" algn="ctr">
          <a:solidFill>
            <a:schemeClr val="accent6">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uk-UA" sz="2400" kern="1200" dirty="0"/>
            <a:t>Схвалення документу рішенням педагогічної ради, затвердження керівником закладу та оприлюднення</a:t>
          </a:r>
          <a:endParaRPr lang="ru-RU" sz="2400" kern="1200" dirty="0"/>
        </a:p>
      </dsp:txBody>
      <dsp:txXfrm rot="-5400000">
        <a:off x="808042" y="4125830"/>
        <a:ext cx="10102285" cy="6898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1CF926-EA6B-4087-8E7A-D65A21B6AE00}">
      <dsp:nvSpPr>
        <dsp:cNvPr id="0" name=""/>
        <dsp:cNvSpPr/>
      </dsp:nvSpPr>
      <dsp:spPr>
        <a:xfrm>
          <a:off x="1311108" y="1515"/>
          <a:ext cx="4331262" cy="259875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150000"/>
            </a:lnSpc>
            <a:spcBef>
              <a:spcPct val="0"/>
            </a:spcBef>
            <a:spcAft>
              <a:spcPct val="35000"/>
            </a:spcAft>
            <a:buNone/>
          </a:pPr>
          <a:r>
            <a:rPr lang="uk-UA" sz="2100" kern="1200" dirty="0"/>
            <a:t>Аналіз звернень, що надходять до практичного психолога, керівника закладу</a:t>
          </a:r>
          <a:endParaRPr lang="ru-RU" sz="2100" kern="1200" dirty="0"/>
        </a:p>
      </dsp:txBody>
      <dsp:txXfrm>
        <a:off x="1311108" y="1515"/>
        <a:ext cx="4331262" cy="2598757"/>
      </dsp:txXfrm>
    </dsp:sp>
    <dsp:sp modelId="{DE5E61F7-9594-437D-A739-EAE808530ED4}">
      <dsp:nvSpPr>
        <dsp:cNvPr id="0" name=""/>
        <dsp:cNvSpPr/>
      </dsp:nvSpPr>
      <dsp:spPr>
        <a:xfrm>
          <a:off x="6075496" y="1515"/>
          <a:ext cx="4331262" cy="259875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150000"/>
            </a:lnSpc>
            <a:spcBef>
              <a:spcPct val="0"/>
            </a:spcBef>
            <a:spcAft>
              <a:spcPct val="35000"/>
            </a:spcAft>
            <a:buNone/>
          </a:pPr>
          <a:r>
            <a:rPr lang="uk-UA" sz="2100" kern="1200" dirty="0"/>
            <a:t>Анкетування </a:t>
          </a:r>
          <a:r>
            <a:rPr lang="uk-UA" sz="2100" kern="1200" dirty="0" err="1"/>
            <a:t>вихованів</a:t>
          </a:r>
          <a:r>
            <a:rPr lang="uk-UA" sz="2100" kern="1200" dirty="0"/>
            <a:t>, батьків та педагогів з метою виявлення основних чинників що негативно впливають на психологічний комфорт та безпеку </a:t>
          </a:r>
          <a:endParaRPr lang="ru-RU" sz="2100" kern="1200" dirty="0"/>
        </a:p>
      </dsp:txBody>
      <dsp:txXfrm>
        <a:off x="6075496" y="1515"/>
        <a:ext cx="4331262" cy="2598757"/>
      </dsp:txXfrm>
    </dsp:sp>
    <dsp:sp modelId="{CF7AA71E-7477-422C-99D0-6D14A3001B20}">
      <dsp:nvSpPr>
        <dsp:cNvPr id="0" name=""/>
        <dsp:cNvSpPr/>
      </dsp:nvSpPr>
      <dsp:spPr>
        <a:xfrm>
          <a:off x="1311108" y="3033399"/>
          <a:ext cx="4331262" cy="259875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150000"/>
            </a:lnSpc>
            <a:spcBef>
              <a:spcPct val="0"/>
            </a:spcBef>
            <a:spcAft>
              <a:spcPct val="35000"/>
            </a:spcAft>
            <a:buNone/>
          </a:pPr>
          <a:r>
            <a:rPr lang="uk-UA" sz="2100" kern="1200" dirty="0"/>
            <a:t>Аналіз чинників, які найчастіше провокують </a:t>
          </a:r>
          <a:r>
            <a:rPr lang="uk-UA" sz="2100" kern="1200" dirty="0" err="1"/>
            <a:t>булінг</a:t>
          </a:r>
          <a:r>
            <a:rPr lang="uk-UA" sz="2100" kern="1200" dirty="0"/>
            <a:t> (цькування) у закладі</a:t>
          </a:r>
          <a:endParaRPr lang="ru-RU" sz="2100" kern="1200" dirty="0"/>
        </a:p>
      </dsp:txBody>
      <dsp:txXfrm>
        <a:off x="1311108" y="3033399"/>
        <a:ext cx="4331262" cy="2598757"/>
      </dsp:txXfrm>
    </dsp:sp>
    <dsp:sp modelId="{B673733F-C3FC-4CA9-8AA8-BFBBB13566D4}">
      <dsp:nvSpPr>
        <dsp:cNvPr id="0" name=""/>
        <dsp:cNvSpPr/>
      </dsp:nvSpPr>
      <dsp:spPr>
        <a:xfrm>
          <a:off x="6075496" y="3033399"/>
          <a:ext cx="4331262" cy="259875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150000"/>
            </a:lnSpc>
            <a:spcBef>
              <a:spcPct val="0"/>
            </a:spcBef>
            <a:spcAft>
              <a:spcPct val="35000"/>
            </a:spcAft>
            <a:buNone/>
          </a:pPr>
          <a:r>
            <a:rPr lang="uk-UA" sz="2000" kern="1200" dirty="0"/>
            <a:t>Проведення циклу тренінгів для формування єдиного бачення проблеми насильства, з'ясування потреб дітей і знаходження компромісу між індивідуальними й спільними потребами</a:t>
          </a:r>
          <a:endParaRPr lang="ru-RU" sz="2000" kern="1200" dirty="0"/>
        </a:p>
      </dsp:txBody>
      <dsp:txXfrm>
        <a:off x="6075496" y="3033399"/>
        <a:ext cx="4331262" cy="25987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A52A13-BC9C-410D-9E27-AB0834AB85FD}">
      <dsp:nvSpPr>
        <dsp:cNvPr id="0" name=""/>
        <dsp:cNvSpPr/>
      </dsp:nvSpPr>
      <dsp:spPr>
        <a:xfrm>
          <a:off x="4079" y="981"/>
          <a:ext cx="5469821" cy="1541749"/>
        </a:xfrm>
        <a:prstGeom prst="roundRect">
          <a:avLst>
            <a:gd name="adj" fmla="val 10000"/>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uk-UA" sz="1400" b="1" kern="1200" dirty="0"/>
            <a:t>Створення безпечного освітнього середовища (безпечний фізичний простір, безпечне </a:t>
          </a:r>
          <a:r>
            <a:rPr lang="uk-UA" sz="1400" b="1" kern="1200" dirty="0" err="1"/>
            <a:t>емоційно</a:t>
          </a:r>
          <a:r>
            <a:rPr lang="uk-UA" sz="1400" b="1" kern="1200" dirty="0"/>
            <a:t>-психологічне середовище)</a:t>
          </a:r>
          <a:endParaRPr lang="ru-RU" sz="1400" b="1" kern="1200" dirty="0"/>
        </a:p>
      </dsp:txBody>
      <dsp:txXfrm>
        <a:off x="49235" y="46137"/>
        <a:ext cx="5379509" cy="1451437"/>
      </dsp:txXfrm>
    </dsp:sp>
    <dsp:sp modelId="{55217D3A-6A6D-4393-A3E4-332D13B6765E}">
      <dsp:nvSpPr>
        <dsp:cNvPr id="0" name=""/>
        <dsp:cNvSpPr/>
      </dsp:nvSpPr>
      <dsp:spPr>
        <a:xfrm>
          <a:off x="4079" y="1845147"/>
          <a:ext cx="5469821" cy="1541749"/>
        </a:xfrm>
        <a:prstGeom prst="roundRect">
          <a:avLst>
            <a:gd name="adj" fmla="val 10000"/>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uk-UA" sz="1400" b="1" kern="1200"/>
            <a:t>Інформаційно-просвітницькі заходи, (лекції, тренінги тощо)</a:t>
          </a:r>
          <a:endParaRPr lang="uk-UA" sz="1400" b="1" kern="1200" dirty="0"/>
        </a:p>
      </dsp:txBody>
      <dsp:txXfrm>
        <a:off x="49235" y="1890303"/>
        <a:ext cx="5379509" cy="1451437"/>
      </dsp:txXfrm>
    </dsp:sp>
    <dsp:sp modelId="{1DF85D88-36CD-426B-9866-419388BF9A43}">
      <dsp:nvSpPr>
        <dsp:cNvPr id="0" name=""/>
        <dsp:cNvSpPr/>
      </dsp:nvSpPr>
      <dsp:spPr>
        <a:xfrm>
          <a:off x="6392830" y="981"/>
          <a:ext cx="5469821" cy="1541749"/>
        </a:xfrm>
        <a:prstGeom prst="roundRect">
          <a:avLst>
            <a:gd name="adj" fmla="val 10000"/>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uk-UA" sz="1400" b="1" kern="1200" dirty="0"/>
            <a:t>Чітко і доступною мовою прописаний:</a:t>
          </a:r>
        </a:p>
        <a:p>
          <a:pPr marL="0" lvl="0" indent="0" algn="l" defTabSz="622300">
            <a:lnSpc>
              <a:spcPct val="90000"/>
            </a:lnSpc>
            <a:spcBef>
              <a:spcPct val="0"/>
            </a:spcBef>
            <a:spcAft>
              <a:spcPct val="35000"/>
            </a:spcAft>
            <a:buNone/>
          </a:pPr>
          <a:r>
            <a:rPr lang="uk-UA" sz="1400" b="1" kern="1200" dirty="0"/>
            <a:t>- порядок звернення щодо </a:t>
          </a:r>
          <a:r>
            <a:rPr lang="uk-UA" sz="1400" b="1" kern="1200" dirty="0" err="1"/>
            <a:t>булінгу</a:t>
          </a:r>
          <a:r>
            <a:rPr lang="uk-UA" sz="1400" b="1" kern="1200" dirty="0"/>
            <a:t> чи інших видів насильства; </a:t>
          </a:r>
        </a:p>
        <a:p>
          <a:pPr marL="0" lvl="0" indent="0" algn="l" defTabSz="622300">
            <a:lnSpc>
              <a:spcPct val="90000"/>
            </a:lnSpc>
            <a:spcBef>
              <a:spcPct val="0"/>
            </a:spcBef>
            <a:spcAft>
              <a:spcPct val="35000"/>
            </a:spcAft>
            <a:buNone/>
          </a:pPr>
          <a:r>
            <a:rPr lang="uk-UA" sz="1400" b="1" kern="1200" dirty="0"/>
            <a:t>- алгоритм дій для педагогів, інших працівників закладу та адміністрації у випадну </a:t>
          </a:r>
          <a:r>
            <a:rPr lang="uk-UA" sz="1400" b="1" kern="1200" dirty="0" err="1"/>
            <a:t>виявленняфактів</a:t>
          </a:r>
          <a:r>
            <a:rPr lang="uk-UA" sz="1400" b="1" kern="1200" dirty="0"/>
            <a:t> </a:t>
          </a:r>
          <a:r>
            <a:rPr lang="uk-UA" sz="1400" b="1" kern="1200" dirty="0" err="1"/>
            <a:t>булінгу</a:t>
          </a:r>
          <a:r>
            <a:rPr lang="uk-UA" sz="1400" b="1" kern="1200" dirty="0"/>
            <a:t> (цькування)</a:t>
          </a:r>
          <a:endParaRPr lang="ru-RU" sz="1400" b="1" kern="1200" dirty="0"/>
        </a:p>
      </dsp:txBody>
      <dsp:txXfrm>
        <a:off x="6437986" y="46137"/>
        <a:ext cx="5379509" cy="1451437"/>
      </dsp:txXfrm>
    </dsp:sp>
    <dsp:sp modelId="{318E82F7-8159-48C4-9460-E5E615737511}">
      <dsp:nvSpPr>
        <dsp:cNvPr id="0" name=""/>
        <dsp:cNvSpPr/>
      </dsp:nvSpPr>
      <dsp:spPr>
        <a:xfrm>
          <a:off x="6382328" y="1777418"/>
          <a:ext cx="5469821" cy="1541749"/>
        </a:xfrm>
        <a:prstGeom prst="roundRect">
          <a:avLst>
            <a:gd name="adj" fmla="val 10000"/>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uk-UA" sz="1400" b="1" kern="1200"/>
            <a:t>Навчання педагогів</a:t>
          </a:r>
          <a:endParaRPr lang="uk-UA" sz="1400" b="1" kern="1200" dirty="0"/>
        </a:p>
      </dsp:txBody>
      <dsp:txXfrm>
        <a:off x="6427484" y="1822574"/>
        <a:ext cx="5379509" cy="14514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1081BC-6AE0-4C76-889B-A53952BF7312}">
      <dsp:nvSpPr>
        <dsp:cNvPr id="0" name=""/>
        <dsp:cNvSpPr/>
      </dsp:nvSpPr>
      <dsp:spPr>
        <a:xfrm>
          <a:off x="-6217972" y="-951920"/>
          <a:ext cx="7406864" cy="7406864"/>
        </a:xfrm>
        <a:prstGeom prst="blockArc">
          <a:avLst>
            <a:gd name="adj1" fmla="val 18900000"/>
            <a:gd name="adj2" fmla="val 2700000"/>
            <a:gd name="adj3" fmla="val 292"/>
          </a:avLst>
        </a:prstGeom>
        <a:noFill/>
        <a:ln w="19050" cap="rnd"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E70D9CF-D9B1-44F7-8F94-C1FBAE2623CB}">
      <dsp:nvSpPr>
        <dsp:cNvPr id="0" name=""/>
        <dsp:cNvSpPr/>
      </dsp:nvSpPr>
      <dsp:spPr>
        <a:xfrm>
          <a:off x="386037" y="250167"/>
          <a:ext cx="11732497" cy="500114"/>
        </a:xfrm>
        <a:prstGeom prst="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396966" tIns="38100" rIns="38100" bIns="38100" numCol="1" spcCol="1270" anchor="ctr" anchorCtr="0">
          <a:noAutofit/>
        </a:bodyPr>
        <a:lstStyle/>
        <a:p>
          <a:pPr marL="0" lvl="0" indent="0" algn="l" defTabSz="666750" rtl="0">
            <a:lnSpc>
              <a:spcPct val="90000"/>
            </a:lnSpc>
            <a:spcBef>
              <a:spcPct val="0"/>
            </a:spcBef>
            <a:spcAft>
              <a:spcPct val="35000"/>
            </a:spcAft>
            <a:buNone/>
          </a:pPr>
          <a:r>
            <a:rPr lang="ru-RU" sz="1500" kern="1200" dirty="0"/>
            <a:t>1. </a:t>
          </a:r>
          <a:r>
            <a:rPr lang="ru-RU" sz="1500" kern="1200" dirty="0" err="1"/>
            <a:t>Оновлення</a:t>
          </a:r>
          <a:r>
            <a:rPr lang="ru-RU" sz="1500" kern="1200" dirty="0"/>
            <a:t> та </a:t>
          </a:r>
          <a:r>
            <a:rPr lang="ru-RU" sz="1500" kern="1200" dirty="0" err="1"/>
            <a:t>опрацювання</a:t>
          </a:r>
          <a:r>
            <a:rPr lang="ru-RU" sz="1500" kern="1200" dirty="0"/>
            <a:t> нормативно-</a:t>
          </a:r>
          <a:r>
            <a:rPr lang="ru-RU" sz="1500" kern="1200" dirty="0" err="1"/>
            <a:t>правових</a:t>
          </a:r>
          <a:r>
            <a:rPr lang="ru-RU" sz="1500" kern="1200" dirty="0"/>
            <a:t> </a:t>
          </a:r>
          <a:r>
            <a:rPr lang="ru-RU" sz="1500" kern="1200" dirty="0" err="1"/>
            <a:t>документів</a:t>
          </a:r>
          <a:r>
            <a:rPr lang="ru-RU" sz="1500" kern="1200" dirty="0"/>
            <a:t>, </a:t>
          </a:r>
          <a:r>
            <a:rPr lang="ru-RU" sz="1500" kern="1200" dirty="0" err="1"/>
            <a:t>що</a:t>
          </a:r>
          <a:r>
            <a:rPr lang="ru-RU" sz="1500" kern="1200" dirty="0"/>
            <a:t> </a:t>
          </a:r>
          <a:r>
            <a:rPr lang="ru-RU" sz="1500" kern="1200" dirty="0" err="1"/>
            <a:t>забезпечують</a:t>
          </a:r>
          <a:r>
            <a:rPr lang="ru-RU" sz="1500" kern="1200" dirty="0"/>
            <a:t> </a:t>
          </a:r>
          <a:r>
            <a:rPr lang="ru-RU" sz="1500" kern="1200" dirty="0" err="1"/>
            <a:t>запобігання</a:t>
          </a:r>
          <a:r>
            <a:rPr lang="ru-RU" sz="1500" kern="1200" dirty="0"/>
            <a:t> та </a:t>
          </a:r>
          <a:r>
            <a:rPr lang="ru-RU" sz="1500" kern="1200" dirty="0" err="1"/>
            <a:t>протидію</a:t>
          </a:r>
          <a:r>
            <a:rPr lang="ru-RU" sz="1500" kern="1200" dirty="0"/>
            <a:t> </a:t>
          </a:r>
          <a:r>
            <a:rPr lang="ru-RU" sz="1500" kern="1200" dirty="0" err="1"/>
            <a:t>булінгу</a:t>
          </a:r>
          <a:endParaRPr lang="ru-RU" sz="1500" kern="1200" dirty="0"/>
        </a:p>
      </dsp:txBody>
      <dsp:txXfrm>
        <a:off x="386037" y="250167"/>
        <a:ext cx="11732497" cy="500114"/>
      </dsp:txXfrm>
    </dsp:sp>
    <dsp:sp modelId="{67C225C1-5C11-43EA-B0BF-B7F0C44BEE32}">
      <dsp:nvSpPr>
        <dsp:cNvPr id="0" name=""/>
        <dsp:cNvSpPr/>
      </dsp:nvSpPr>
      <dsp:spPr>
        <a:xfrm>
          <a:off x="73465" y="187653"/>
          <a:ext cx="625143" cy="6251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869A4BC4-811D-4583-B76E-71AA94C50140}">
      <dsp:nvSpPr>
        <dsp:cNvPr id="0" name=""/>
        <dsp:cNvSpPr/>
      </dsp:nvSpPr>
      <dsp:spPr>
        <a:xfrm>
          <a:off x="838936" y="1000779"/>
          <a:ext cx="11279598" cy="500114"/>
        </a:xfrm>
        <a:prstGeom prst="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396966" tIns="38100" rIns="38100" bIns="38100" numCol="1" spcCol="1270" anchor="ctr" anchorCtr="0">
          <a:noAutofit/>
        </a:bodyPr>
        <a:lstStyle/>
        <a:p>
          <a:pPr marL="0" lvl="0" indent="0" algn="l" defTabSz="666750" rtl="0">
            <a:lnSpc>
              <a:spcPct val="90000"/>
            </a:lnSpc>
            <a:spcBef>
              <a:spcPct val="0"/>
            </a:spcBef>
            <a:spcAft>
              <a:spcPct val="35000"/>
            </a:spcAft>
            <a:buNone/>
          </a:pPr>
          <a:r>
            <a:rPr lang="ru-RU" sz="1500" kern="1200" dirty="0"/>
            <a:t>2.  </a:t>
          </a:r>
          <a:r>
            <a:rPr lang="ru-RU" sz="1500" kern="1200" dirty="0" err="1"/>
            <a:t>Створення</a:t>
          </a:r>
          <a:r>
            <a:rPr lang="ru-RU" sz="1500" kern="1200" dirty="0"/>
            <a:t> </a:t>
          </a:r>
          <a:r>
            <a:rPr lang="ru-RU" sz="1500" kern="1200" dirty="0" err="1"/>
            <a:t>безпечного</a:t>
          </a:r>
          <a:r>
            <a:rPr lang="ru-RU" sz="1500" kern="1200" dirty="0"/>
            <a:t> </a:t>
          </a:r>
          <a:r>
            <a:rPr lang="ru-RU" sz="1500" kern="1200" dirty="0" err="1"/>
            <a:t>освітнього</a:t>
          </a:r>
          <a:r>
            <a:rPr lang="ru-RU" sz="1500" kern="1200" dirty="0"/>
            <a:t> </a:t>
          </a:r>
          <a:r>
            <a:rPr lang="ru-RU" sz="1500" kern="1200" dirty="0" err="1"/>
            <a:t>середовища</a:t>
          </a:r>
          <a:r>
            <a:rPr lang="ru-RU" sz="1500" kern="1200" dirty="0"/>
            <a:t> в ЗДО </a:t>
          </a:r>
          <a:r>
            <a:rPr lang="ru-RU" sz="1500" kern="1200" dirty="0" err="1"/>
            <a:t>вільного</a:t>
          </a:r>
          <a:r>
            <a:rPr lang="ru-RU" sz="1500" kern="1200" dirty="0"/>
            <a:t> </a:t>
          </a:r>
          <a:r>
            <a:rPr lang="ru-RU" sz="1500" kern="1200" dirty="0" err="1"/>
            <a:t>від</a:t>
          </a:r>
          <a:r>
            <a:rPr lang="ru-RU" sz="1500" kern="1200" dirty="0"/>
            <a:t> </a:t>
          </a:r>
          <a:r>
            <a:rPr lang="ru-RU" sz="1500" kern="1200" dirty="0" err="1"/>
            <a:t>насильства</a:t>
          </a:r>
          <a:r>
            <a:rPr lang="ru-RU" sz="1500" kern="1200" dirty="0"/>
            <a:t> та </a:t>
          </a:r>
          <a:r>
            <a:rPr lang="ru-RU" sz="1500" kern="1200" dirty="0" err="1"/>
            <a:t>булінгу</a:t>
          </a:r>
          <a:r>
            <a:rPr lang="ru-RU" sz="1500" kern="1200" dirty="0"/>
            <a:t> (</a:t>
          </a:r>
          <a:r>
            <a:rPr lang="ru-RU" sz="1500" kern="1200" dirty="0" err="1"/>
            <a:t>цькування</a:t>
          </a:r>
          <a:r>
            <a:rPr lang="ru-RU" sz="1500" kern="1200" dirty="0"/>
            <a:t>)</a:t>
          </a:r>
        </a:p>
      </dsp:txBody>
      <dsp:txXfrm>
        <a:off x="838936" y="1000779"/>
        <a:ext cx="11279598" cy="500114"/>
      </dsp:txXfrm>
    </dsp:sp>
    <dsp:sp modelId="{F3ED5A39-6529-4E91-92BD-4346DB3FBB75}">
      <dsp:nvSpPr>
        <dsp:cNvPr id="0" name=""/>
        <dsp:cNvSpPr/>
      </dsp:nvSpPr>
      <dsp:spPr>
        <a:xfrm>
          <a:off x="526364" y="938265"/>
          <a:ext cx="625143" cy="6251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7A8A9FCF-D732-4DFD-AC62-D19293CA116B}">
      <dsp:nvSpPr>
        <dsp:cNvPr id="0" name=""/>
        <dsp:cNvSpPr/>
      </dsp:nvSpPr>
      <dsp:spPr>
        <a:xfrm>
          <a:off x="1087122" y="1750842"/>
          <a:ext cx="11031412" cy="500114"/>
        </a:xfrm>
        <a:prstGeom prst="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396966" tIns="38100" rIns="38100" bIns="38100" numCol="1" spcCol="1270" anchor="ctr" anchorCtr="0">
          <a:noAutofit/>
        </a:bodyPr>
        <a:lstStyle/>
        <a:p>
          <a:pPr marL="0" lvl="0" indent="0" algn="l" defTabSz="666750" rtl="0">
            <a:lnSpc>
              <a:spcPct val="90000"/>
            </a:lnSpc>
            <a:spcBef>
              <a:spcPct val="0"/>
            </a:spcBef>
            <a:spcAft>
              <a:spcPct val="35000"/>
            </a:spcAft>
            <a:buNone/>
          </a:pPr>
          <a:r>
            <a:rPr lang="ru-RU" sz="1500" kern="1200" dirty="0"/>
            <a:t>3.  </a:t>
          </a:r>
          <a:r>
            <a:rPr lang="ru-RU" sz="1500" kern="1200" dirty="0" err="1"/>
            <a:t>Надання</a:t>
          </a:r>
          <a:r>
            <a:rPr lang="ru-RU" sz="1500" kern="1200" dirty="0"/>
            <a:t> психолого-</a:t>
          </a:r>
          <a:r>
            <a:rPr lang="ru-RU" sz="1500" kern="1200" dirty="0" err="1"/>
            <a:t>педагогічної</a:t>
          </a:r>
          <a:r>
            <a:rPr lang="ru-RU" sz="1500" kern="1200" dirty="0"/>
            <a:t> </a:t>
          </a:r>
          <a:r>
            <a:rPr lang="ru-RU" sz="1500" kern="1200" dirty="0" err="1"/>
            <a:t>допомоги</a:t>
          </a:r>
          <a:r>
            <a:rPr lang="ru-RU" sz="1500" kern="1200" dirty="0"/>
            <a:t> </a:t>
          </a:r>
          <a:r>
            <a:rPr lang="ru-RU" sz="1500" kern="1200" dirty="0" err="1"/>
            <a:t>здобувачам</a:t>
          </a:r>
          <a:r>
            <a:rPr lang="ru-RU" sz="1500" kern="1200" dirty="0"/>
            <a:t> </a:t>
          </a:r>
          <a:r>
            <a:rPr lang="ru-RU" sz="1500" kern="1200" dirty="0" err="1"/>
            <a:t>освіти</a:t>
          </a:r>
          <a:r>
            <a:rPr lang="ru-RU" sz="1500" kern="1200" dirty="0"/>
            <a:t>, </a:t>
          </a:r>
          <a:r>
            <a:rPr lang="ru-RU" sz="1500" kern="1200" dirty="0" err="1"/>
            <a:t>які</a:t>
          </a:r>
          <a:r>
            <a:rPr lang="ru-RU" sz="1500" kern="1200" dirty="0"/>
            <a:t> вчинили </a:t>
          </a:r>
          <a:r>
            <a:rPr lang="ru-RU" sz="1500" kern="1200" dirty="0" err="1"/>
            <a:t>булінг</a:t>
          </a:r>
          <a:r>
            <a:rPr lang="ru-RU" sz="1500" kern="1200" dirty="0"/>
            <a:t> (</a:t>
          </a:r>
          <a:r>
            <a:rPr lang="ru-RU" sz="1500" kern="1200" dirty="0" err="1"/>
            <a:t>цькування</a:t>
          </a:r>
          <a:r>
            <a:rPr lang="ru-RU" sz="1500" kern="1200" dirty="0"/>
            <a:t>), стали </a:t>
          </a:r>
          <a:r>
            <a:rPr lang="ru-RU" sz="1500" kern="1200" dirty="0" err="1"/>
            <a:t>його</a:t>
          </a:r>
          <a:r>
            <a:rPr lang="ru-RU" sz="1500" kern="1200" dirty="0"/>
            <a:t> </a:t>
          </a:r>
          <a:r>
            <a:rPr lang="ru-RU" sz="1500" kern="1200" dirty="0" err="1"/>
            <a:t>свідками</a:t>
          </a:r>
          <a:r>
            <a:rPr lang="ru-RU" sz="1500" kern="1200" dirty="0"/>
            <a:t> </a:t>
          </a:r>
          <a:r>
            <a:rPr lang="ru-RU" sz="1500" kern="1200" dirty="0" err="1"/>
            <a:t>або</a:t>
          </a:r>
          <a:r>
            <a:rPr lang="ru-RU" sz="1500" kern="1200" dirty="0"/>
            <a:t> </a:t>
          </a:r>
          <a:r>
            <a:rPr lang="ru-RU" sz="1500" kern="1200" dirty="0" err="1"/>
            <a:t>постраждали</a:t>
          </a:r>
          <a:r>
            <a:rPr lang="ru-RU" sz="1500" kern="1200" dirty="0"/>
            <a:t> </a:t>
          </a:r>
          <a:r>
            <a:rPr lang="ru-RU" sz="1500" kern="1200" dirty="0" err="1"/>
            <a:t>від</a:t>
          </a:r>
          <a:r>
            <a:rPr lang="ru-RU" sz="1500" kern="1200" dirty="0"/>
            <a:t> </a:t>
          </a:r>
          <a:r>
            <a:rPr lang="ru-RU" sz="1500" kern="1200" dirty="0" err="1"/>
            <a:t>булінгу</a:t>
          </a:r>
          <a:endParaRPr lang="ru-RU" sz="1500" kern="1200" dirty="0"/>
        </a:p>
      </dsp:txBody>
      <dsp:txXfrm>
        <a:off x="1087122" y="1750842"/>
        <a:ext cx="11031412" cy="500114"/>
      </dsp:txXfrm>
    </dsp:sp>
    <dsp:sp modelId="{82D514DD-048A-4A69-9FDF-78E8CE52FADF}">
      <dsp:nvSpPr>
        <dsp:cNvPr id="0" name=""/>
        <dsp:cNvSpPr/>
      </dsp:nvSpPr>
      <dsp:spPr>
        <a:xfrm>
          <a:off x="774550" y="1688327"/>
          <a:ext cx="625143" cy="6251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A103E00C-7BC1-4463-8BAA-4AEFFF92214B}">
      <dsp:nvSpPr>
        <dsp:cNvPr id="0" name=""/>
        <dsp:cNvSpPr/>
      </dsp:nvSpPr>
      <dsp:spPr>
        <a:xfrm>
          <a:off x="1166365" y="2501454"/>
          <a:ext cx="10952168" cy="500114"/>
        </a:xfrm>
        <a:prstGeom prst="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396966" tIns="38100" rIns="38100" bIns="38100" numCol="1" spcCol="1270" anchor="ctr" anchorCtr="0">
          <a:noAutofit/>
        </a:bodyPr>
        <a:lstStyle/>
        <a:p>
          <a:pPr marL="0" lvl="0" indent="0" algn="l" defTabSz="666750" rtl="0">
            <a:lnSpc>
              <a:spcPct val="90000"/>
            </a:lnSpc>
            <a:spcBef>
              <a:spcPct val="0"/>
            </a:spcBef>
            <a:spcAft>
              <a:spcPct val="35000"/>
            </a:spcAft>
            <a:buNone/>
          </a:pPr>
          <a:r>
            <a:rPr lang="ru-RU" sz="1500" kern="1200"/>
            <a:t>4. Оновлення інформації веб-сайту з проблеми запобігання та протидію булінгу</a:t>
          </a:r>
          <a:endParaRPr lang="uk-UA" sz="1500" kern="1200" dirty="0"/>
        </a:p>
      </dsp:txBody>
      <dsp:txXfrm>
        <a:off x="1166365" y="2501454"/>
        <a:ext cx="10952168" cy="500114"/>
      </dsp:txXfrm>
    </dsp:sp>
    <dsp:sp modelId="{73A20667-8734-43BA-8099-6EFBDF5A9BB7}">
      <dsp:nvSpPr>
        <dsp:cNvPr id="0" name=""/>
        <dsp:cNvSpPr/>
      </dsp:nvSpPr>
      <dsp:spPr>
        <a:xfrm>
          <a:off x="853794" y="2438940"/>
          <a:ext cx="625143" cy="6251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C570CBE9-43FD-4AB5-94CE-621F85A83884}">
      <dsp:nvSpPr>
        <dsp:cNvPr id="0" name=""/>
        <dsp:cNvSpPr/>
      </dsp:nvSpPr>
      <dsp:spPr>
        <a:xfrm>
          <a:off x="1087122" y="3252067"/>
          <a:ext cx="11031412" cy="500114"/>
        </a:xfrm>
        <a:prstGeom prst="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396966" tIns="38100" rIns="38100" bIns="38100" numCol="1" spcCol="1270" anchor="ctr" anchorCtr="0">
          <a:noAutofit/>
        </a:bodyPr>
        <a:lstStyle/>
        <a:p>
          <a:pPr marL="0" lvl="0" indent="0" algn="l" defTabSz="666750" rtl="0">
            <a:lnSpc>
              <a:spcPct val="90000"/>
            </a:lnSpc>
            <a:spcBef>
              <a:spcPct val="0"/>
            </a:spcBef>
            <a:spcAft>
              <a:spcPct val="35000"/>
            </a:spcAft>
            <a:buNone/>
          </a:pPr>
          <a:r>
            <a:rPr lang="ru-RU" sz="1500" kern="1200"/>
            <a:t>5. Проведення профілактичної роботи щодо запобіганню булінгу в ЗДО, консультативна робота з педагогами</a:t>
          </a:r>
          <a:endParaRPr lang="uk-UA" sz="1500" kern="1200" dirty="0"/>
        </a:p>
      </dsp:txBody>
      <dsp:txXfrm>
        <a:off x="1087122" y="3252067"/>
        <a:ext cx="11031412" cy="500114"/>
      </dsp:txXfrm>
    </dsp:sp>
    <dsp:sp modelId="{BD65BBCD-9577-41A0-9945-E77352B20C6D}">
      <dsp:nvSpPr>
        <dsp:cNvPr id="0" name=""/>
        <dsp:cNvSpPr/>
      </dsp:nvSpPr>
      <dsp:spPr>
        <a:xfrm>
          <a:off x="774550" y="3189552"/>
          <a:ext cx="625143" cy="6251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B0EE5D53-F4AD-4A3E-AC8E-34A5DFC6B3E1}">
      <dsp:nvSpPr>
        <dsp:cNvPr id="0" name=""/>
        <dsp:cNvSpPr/>
      </dsp:nvSpPr>
      <dsp:spPr>
        <a:xfrm>
          <a:off x="838936" y="4002129"/>
          <a:ext cx="11279598" cy="500114"/>
        </a:xfrm>
        <a:prstGeom prst="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396966" tIns="38100" rIns="38100" bIns="38100" numCol="1" spcCol="1270" anchor="ctr" anchorCtr="0">
          <a:noAutofit/>
        </a:bodyPr>
        <a:lstStyle/>
        <a:p>
          <a:pPr marL="0" lvl="0" indent="0" algn="l" defTabSz="666750" rtl="0">
            <a:lnSpc>
              <a:spcPct val="90000"/>
            </a:lnSpc>
            <a:spcBef>
              <a:spcPct val="0"/>
            </a:spcBef>
            <a:spcAft>
              <a:spcPct val="35000"/>
            </a:spcAft>
            <a:buNone/>
          </a:pPr>
          <a:r>
            <a:rPr lang="ru-RU" sz="1500" kern="1200"/>
            <a:t>6. Організація та проведення занять та бесід, що формують у дітей уявлення про толерантність по відношенню до різних людей, справедливість, порядність</a:t>
          </a:r>
          <a:endParaRPr lang="uk-UA" sz="1500" kern="1200" dirty="0"/>
        </a:p>
      </dsp:txBody>
      <dsp:txXfrm>
        <a:off x="838936" y="4002129"/>
        <a:ext cx="11279598" cy="500114"/>
      </dsp:txXfrm>
    </dsp:sp>
    <dsp:sp modelId="{CD659B8B-E945-4145-9584-A342E3B15E4E}">
      <dsp:nvSpPr>
        <dsp:cNvPr id="0" name=""/>
        <dsp:cNvSpPr/>
      </dsp:nvSpPr>
      <dsp:spPr>
        <a:xfrm>
          <a:off x="526364" y="3939614"/>
          <a:ext cx="625143" cy="6251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17D3FC0C-9313-41F6-BB21-2E0AB8F111DC}">
      <dsp:nvSpPr>
        <dsp:cNvPr id="0" name=""/>
        <dsp:cNvSpPr/>
      </dsp:nvSpPr>
      <dsp:spPr>
        <a:xfrm>
          <a:off x="386037" y="4752741"/>
          <a:ext cx="11732497" cy="500114"/>
        </a:xfrm>
        <a:prstGeom prst="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396966" tIns="38100" rIns="38100" bIns="38100" numCol="1" spcCol="1270" anchor="ctr" anchorCtr="0">
          <a:noAutofit/>
        </a:bodyPr>
        <a:lstStyle/>
        <a:p>
          <a:pPr marL="0" lvl="0" indent="0" algn="l" defTabSz="666750" rtl="0">
            <a:lnSpc>
              <a:spcPct val="90000"/>
            </a:lnSpc>
            <a:spcBef>
              <a:spcPct val="0"/>
            </a:spcBef>
            <a:spcAft>
              <a:spcPct val="35000"/>
            </a:spcAft>
            <a:buNone/>
          </a:pPr>
          <a:r>
            <a:rPr lang="ru-RU" sz="1500" kern="1200" dirty="0"/>
            <a:t>7. </a:t>
          </a:r>
          <a:r>
            <a:rPr lang="ru-RU" sz="1500" kern="1200" dirty="0" err="1"/>
            <a:t>Розповсюдження</a:t>
          </a:r>
          <a:r>
            <a:rPr lang="ru-RU" sz="1500" kern="1200" dirty="0"/>
            <a:t> </a:t>
          </a:r>
          <a:r>
            <a:rPr lang="ru-RU" sz="1500" kern="1200" dirty="0" err="1"/>
            <a:t>інформації</a:t>
          </a:r>
          <a:r>
            <a:rPr lang="ru-RU" sz="1500" kern="1200" dirty="0"/>
            <a:t> </a:t>
          </a:r>
          <a:r>
            <a:rPr lang="ru-RU" sz="1500" kern="1200" dirty="0" err="1"/>
            <a:t>щодо</a:t>
          </a:r>
          <a:r>
            <a:rPr lang="ru-RU" sz="1500" kern="1200" dirty="0"/>
            <a:t> </a:t>
          </a:r>
          <a:r>
            <a:rPr lang="ru-RU" sz="1500" kern="1200" dirty="0" err="1"/>
            <a:t>профілактики</a:t>
          </a:r>
          <a:r>
            <a:rPr lang="ru-RU" sz="1500" kern="1200" dirty="0"/>
            <a:t> </a:t>
          </a:r>
          <a:r>
            <a:rPr lang="ru-RU" sz="1500" kern="1200" dirty="0" err="1"/>
            <a:t>булінгу</a:t>
          </a:r>
          <a:r>
            <a:rPr lang="ru-RU" sz="1500" kern="1200" dirty="0"/>
            <a:t> та </a:t>
          </a:r>
          <a:r>
            <a:rPr lang="ru-RU" sz="1500" kern="1200" dirty="0" err="1"/>
            <a:t>мобінгу</a:t>
          </a:r>
          <a:r>
            <a:rPr lang="ru-RU" sz="1500" kern="1200" dirty="0"/>
            <a:t>: </a:t>
          </a:r>
          <a:r>
            <a:rPr lang="ru-RU" sz="1500" kern="1200" dirty="0" err="1"/>
            <a:t>пам’ятки</a:t>
          </a:r>
          <a:r>
            <a:rPr lang="ru-RU" sz="1500" kern="1200" dirty="0"/>
            <a:t>, </a:t>
          </a:r>
          <a:r>
            <a:rPr lang="ru-RU" sz="1500" kern="1200" dirty="0" err="1"/>
            <a:t>листівки</a:t>
          </a:r>
          <a:r>
            <a:rPr lang="ru-RU" sz="1500" kern="1200" dirty="0"/>
            <a:t> , </a:t>
          </a:r>
          <a:r>
            <a:rPr lang="ru-RU" sz="1500" kern="1200" dirty="0" err="1"/>
            <a:t>інформації</a:t>
          </a:r>
          <a:r>
            <a:rPr lang="ru-RU" sz="1500" kern="1200" dirty="0"/>
            <a:t> на </a:t>
          </a:r>
          <a:r>
            <a:rPr lang="ru-RU" sz="1500" kern="1200" dirty="0" err="1"/>
            <a:t>сайті</a:t>
          </a:r>
          <a:r>
            <a:rPr lang="ru-RU" sz="1500" kern="1200" dirty="0"/>
            <a:t> ЗДО</a:t>
          </a:r>
        </a:p>
      </dsp:txBody>
      <dsp:txXfrm>
        <a:off x="386037" y="4752741"/>
        <a:ext cx="11732497" cy="500114"/>
      </dsp:txXfrm>
    </dsp:sp>
    <dsp:sp modelId="{4DA74594-AB1A-4B46-831A-5BCB75848AF9}">
      <dsp:nvSpPr>
        <dsp:cNvPr id="0" name=""/>
        <dsp:cNvSpPr/>
      </dsp:nvSpPr>
      <dsp:spPr>
        <a:xfrm>
          <a:off x="73465" y="4690227"/>
          <a:ext cx="625143" cy="6251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1">
          <a:scrgbClr r="0" g="0" b="0"/>
        </a:fillRef>
        <a:effectRef idx="2">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B7CAF0-6A58-40AA-B432-795E4858BE39}">
      <dsp:nvSpPr>
        <dsp:cNvPr id="0" name=""/>
        <dsp:cNvSpPr/>
      </dsp:nvSpPr>
      <dsp:spPr>
        <a:xfrm>
          <a:off x="2084281" y="3810"/>
          <a:ext cx="3117320" cy="1870392"/>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kern="1200" dirty="0"/>
            <a:t>Встановлення «очікувань» щодо поведінки учасників освітнього процесу</a:t>
          </a:r>
          <a:endParaRPr lang="ru-RU" sz="1800" kern="1200" dirty="0"/>
        </a:p>
      </dsp:txBody>
      <dsp:txXfrm>
        <a:off x="2139063" y="58592"/>
        <a:ext cx="3007756" cy="1760828"/>
      </dsp:txXfrm>
    </dsp:sp>
    <dsp:sp modelId="{4F188314-3BDB-4FCB-90A5-F7F15A23D357}">
      <dsp:nvSpPr>
        <dsp:cNvPr id="0" name=""/>
        <dsp:cNvSpPr/>
      </dsp:nvSpPr>
      <dsp:spPr>
        <a:xfrm>
          <a:off x="5475926" y="552458"/>
          <a:ext cx="660871" cy="773095"/>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ru-RU" sz="1400" kern="1200"/>
        </a:p>
      </dsp:txBody>
      <dsp:txXfrm>
        <a:off x="5475926" y="707077"/>
        <a:ext cx="462610" cy="463857"/>
      </dsp:txXfrm>
    </dsp:sp>
    <dsp:sp modelId="{3EA9BE74-1D1D-48E5-8F31-314CD10AD15A}">
      <dsp:nvSpPr>
        <dsp:cNvPr id="0" name=""/>
        <dsp:cNvSpPr/>
      </dsp:nvSpPr>
      <dsp:spPr>
        <a:xfrm>
          <a:off x="6448530" y="3810"/>
          <a:ext cx="3117320" cy="1870392"/>
        </a:xfrm>
        <a:prstGeom prst="roundRect">
          <a:avLst>
            <a:gd name="adj" fmla="val 10000"/>
          </a:avLst>
        </a:prstGeom>
        <a:solidFill>
          <a:schemeClr val="accent5">
            <a:hueOff val="831752"/>
            <a:satOff val="-16830"/>
            <a:lumOff val="52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kern="1200" dirty="0"/>
            <a:t>Розроблення правил (важливо забезпечити позитивну поведінкову мотивацію)</a:t>
          </a:r>
        </a:p>
      </dsp:txBody>
      <dsp:txXfrm>
        <a:off x="6503312" y="58592"/>
        <a:ext cx="3007756" cy="1760828"/>
      </dsp:txXfrm>
    </dsp:sp>
    <dsp:sp modelId="{BAC543D9-39C1-4BAA-9DA6-1451BB893AD5}">
      <dsp:nvSpPr>
        <dsp:cNvPr id="0" name=""/>
        <dsp:cNvSpPr/>
      </dsp:nvSpPr>
      <dsp:spPr>
        <a:xfrm rot="5400000">
          <a:off x="7676755" y="2092415"/>
          <a:ext cx="660871" cy="773095"/>
        </a:xfrm>
        <a:prstGeom prst="rightArrow">
          <a:avLst>
            <a:gd name="adj1" fmla="val 60000"/>
            <a:gd name="adj2" fmla="val 50000"/>
          </a:avLst>
        </a:prstGeom>
        <a:solidFill>
          <a:schemeClr val="accent5">
            <a:hueOff val="1247628"/>
            <a:satOff val="-25244"/>
            <a:lumOff val="78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ru-RU" sz="1400" kern="1200"/>
        </a:p>
      </dsp:txBody>
      <dsp:txXfrm rot="-5400000">
        <a:off x="7775263" y="2148527"/>
        <a:ext cx="463857" cy="462610"/>
      </dsp:txXfrm>
    </dsp:sp>
    <dsp:sp modelId="{982E27AC-5CB7-46F9-813A-223B5B07F426}">
      <dsp:nvSpPr>
        <dsp:cNvPr id="0" name=""/>
        <dsp:cNvSpPr/>
      </dsp:nvSpPr>
      <dsp:spPr>
        <a:xfrm>
          <a:off x="6448530" y="3121131"/>
          <a:ext cx="3117320" cy="1870392"/>
        </a:xfrm>
        <a:prstGeom prst="roundRect">
          <a:avLst>
            <a:gd name="adj" fmla="val 10000"/>
          </a:avLst>
        </a:prstGeom>
        <a:solidFill>
          <a:schemeClr val="accent5">
            <a:hueOff val="1663504"/>
            <a:satOff val="-33659"/>
            <a:lumOff val="104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uk-UA" sz="1800" kern="1200" dirty="0"/>
            <a:t>Ознайомлення з правилами  поведінки учасників освітнього процесу, обговорення їх, і за потреби коригування</a:t>
          </a:r>
          <a:endParaRPr lang="ru-RU" sz="1800" kern="1200" dirty="0"/>
        </a:p>
        <a:p>
          <a:pPr lvl="0" algn="ctr" defTabSz="577850">
            <a:lnSpc>
              <a:spcPct val="90000"/>
            </a:lnSpc>
            <a:spcBef>
              <a:spcPct val="0"/>
            </a:spcBef>
            <a:spcAft>
              <a:spcPct val="35000"/>
            </a:spcAft>
            <a:buNone/>
          </a:pPr>
          <a:endParaRPr lang="ru-RU" sz="1800" kern="1200" dirty="0"/>
        </a:p>
      </dsp:txBody>
      <dsp:txXfrm>
        <a:off x="6503312" y="3175913"/>
        <a:ext cx="3007756" cy="1760828"/>
      </dsp:txXfrm>
    </dsp:sp>
    <dsp:sp modelId="{116DE71B-5FFB-4F1C-9B04-514ECEE2DDCE}">
      <dsp:nvSpPr>
        <dsp:cNvPr id="0" name=""/>
        <dsp:cNvSpPr/>
      </dsp:nvSpPr>
      <dsp:spPr>
        <a:xfrm rot="10800000">
          <a:off x="5513334" y="3669779"/>
          <a:ext cx="660871" cy="773095"/>
        </a:xfrm>
        <a:prstGeom prst="rightArrow">
          <a:avLst>
            <a:gd name="adj1" fmla="val 60000"/>
            <a:gd name="adj2" fmla="val 50000"/>
          </a:avLst>
        </a:prstGeom>
        <a:solidFill>
          <a:schemeClr val="accent5">
            <a:hueOff val="2495256"/>
            <a:satOff val="-50489"/>
            <a:lumOff val="156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ru-RU" sz="1400" kern="1200"/>
        </a:p>
      </dsp:txBody>
      <dsp:txXfrm rot="10800000">
        <a:off x="5711595" y="3824398"/>
        <a:ext cx="462610" cy="463857"/>
      </dsp:txXfrm>
    </dsp:sp>
    <dsp:sp modelId="{0C0D742E-012B-4D0A-885C-0F7169508672}">
      <dsp:nvSpPr>
        <dsp:cNvPr id="0" name=""/>
        <dsp:cNvSpPr/>
      </dsp:nvSpPr>
      <dsp:spPr>
        <a:xfrm>
          <a:off x="2084281" y="3121131"/>
          <a:ext cx="3117320" cy="1870392"/>
        </a:xfrm>
        <a:prstGeom prst="roundRect">
          <a:avLst>
            <a:gd name="adj" fmla="val 10000"/>
          </a:avLst>
        </a:prstGeom>
        <a:solidFill>
          <a:schemeClr val="accent5">
            <a:hueOff val="2495256"/>
            <a:satOff val="-50489"/>
            <a:lumOff val="156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kern="1200" dirty="0"/>
            <a:t>Затвердження правил.</a:t>
          </a:r>
        </a:p>
        <a:p>
          <a:pPr marL="0" lvl="0" indent="0" algn="ctr" defTabSz="800100">
            <a:lnSpc>
              <a:spcPct val="90000"/>
            </a:lnSpc>
            <a:spcBef>
              <a:spcPct val="0"/>
            </a:spcBef>
            <a:spcAft>
              <a:spcPct val="35000"/>
            </a:spcAft>
            <a:buNone/>
          </a:pPr>
          <a:r>
            <a:rPr lang="uk-UA" sz="1800" kern="1200"/>
            <a:t>Оприлюднення</a:t>
          </a:r>
          <a:endParaRPr lang="ru-RU" sz="1800" kern="1200" dirty="0"/>
        </a:p>
      </dsp:txBody>
      <dsp:txXfrm>
        <a:off x="2139063" y="3175913"/>
        <a:ext cx="3007756" cy="176082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E8FC6B-638D-46F5-9F19-8B48762326E1}">
      <dsp:nvSpPr>
        <dsp:cNvPr id="0" name=""/>
        <dsp:cNvSpPr/>
      </dsp:nvSpPr>
      <dsp:spPr>
        <a:xfrm>
          <a:off x="0" y="0"/>
          <a:ext cx="7770436" cy="940631"/>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uk-UA" sz="1500" b="0" i="0" kern="1200" dirty="0">
              <a:effectLst/>
              <a:latin typeface="Arial" panose="020B0604020202020204" pitchFamily="34" charset="0"/>
            </a:rPr>
            <a:t>1.Керівник закладу має розглянути звернення у </a:t>
          </a:r>
          <a:r>
            <a:rPr lang="uk-UA" sz="1500" b="0" i="0" kern="1200">
              <a:effectLst/>
              <a:latin typeface="Arial" panose="020B0604020202020204" pitchFamily="34" charset="0"/>
            </a:rPr>
            <a:t>встановленому порядку</a:t>
          </a:r>
          <a:endParaRPr lang="ru-RU" sz="1500" kern="1200" dirty="0"/>
        </a:p>
      </dsp:txBody>
      <dsp:txXfrm>
        <a:off x="27550" y="27550"/>
        <a:ext cx="6675938" cy="885531"/>
      </dsp:txXfrm>
    </dsp:sp>
    <dsp:sp modelId="{ADAD3E06-B770-4648-B1FE-4957D10FCF6E}">
      <dsp:nvSpPr>
        <dsp:cNvPr id="0" name=""/>
        <dsp:cNvSpPr/>
      </dsp:nvSpPr>
      <dsp:spPr>
        <a:xfrm>
          <a:off x="650774" y="1111655"/>
          <a:ext cx="7770436" cy="940631"/>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uk-UA" sz="1500" b="0" i="0" kern="1200" dirty="0">
              <a:effectLst/>
              <a:latin typeface="Arial" panose="020B0604020202020204" pitchFamily="34" charset="0"/>
            </a:rPr>
            <a:t>2.Керівник закладу створює комісію з розгляду випадків </a:t>
          </a:r>
          <a:r>
            <a:rPr lang="uk-UA" sz="1500" b="0" i="0" kern="1200" dirty="0" err="1">
              <a:effectLst/>
              <a:latin typeface="Arial" panose="020B0604020202020204" pitchFamily="34" charset="0"/>
            </a:rPr>
            <a:t>булінгу</a:t>
          </a:r>
          <a:r>
            <a:rPr lang="uk-UA" sz="1500" b="0" i="0" kern="1200" dirty="0">
              <a:effectLst/>
              <a:latin typeface="Arial" panose="020B0604020202020204" pitchFamily="34" charset="0"/>
            </a:rPr>
            <a:t>, яка з’ясовує обставини </a:t>
          </a:r>
          <a:r>
            <a:rPr lang="uk-UA" sz="1500" b="0" i="0" kern="1200" dirty="0" err="1">
              <a:effectLst/>
              <a:latin typeface="Arial" panose="020B0604020202020204" pitchFamily="34" charset="0"/>
            </a:rPr>
            <a:t>булінгу</a:t>
          </a:r>
          <a:r>
            <a:rPr lang="uk-UA" sz="1500" b="0" i="0" kern="1200" dirty="0">
              <a:effectLst/>
              <a:latin typeface="Arial" panose="020B0604020202020204" pitchFamily="34" charset="0"/>
            </a:rPr>
            <a:t>.</a:t>
          </a:r>
          <a:endParaRPr lang="ru-RU" sz="1500" kern="1200" dirty="0"/>
        </a:p>
      </dsp:txBody>
      <dsp:txXfrm>
        <a:off x="678324" y="1139205"/>
        <a:ext cx="6453152" cy="885531"/>
      </dsp:txXfrm>
    </dsp:sp>
    <dsp:sp modelId="{511AF671-DD6A-4C96-8112-5A7E9EAA99A3}">
      <dsp:nvSpPr>
        <dsp:cNvPr id="0" name=""/>
        <dsp:cNvSpPr/>
      </dsp:nvSpPr>
      <dsp:spPr>
        <a:xfrm>
          <a:off x="1291835" y="2223310"/>
          <a:ext cx="7770436" cy="940631"/>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uk-UA" sz="1500" b="0" i="0" kern="1200" dirty="0">
              <a:effectLst/>
              <a:latin typeface="Arial" panose="020B0604020202020204" pitchFamily="34" charset="0"/>
            </a:rPr>
            <a:t>3.Якщо комісія визнала, що це був </a:t>
          </a:r>
          <a:r>
            <a:rPr lang="uk-UA" sz="1500" b="0" i="0" kern="1200" dirty="0" err="1">
              <a:effectLst/>
              <a:latin typeface="Arial" panose="020B0604020202020204" pitchFamily="34" charset="0"/>
            </a:rPr>
            <a:t>булінг</a:t>
          </a:r>
          <a:r>
            <a:rPr lang="uk-UA" sz="1500" b="0" i="0" kern="1200" dirty="0">
              <a:effectLst/>
              <a:latin typeface="Arial" panose="020B0604020202020204" pitchFamily="34" charset="0"/>
            </a:rPr>
            <a:t>, а не одноразовий конфлікт, то директор закладу освіти повідомляє уповноважені підрозділи органів Національної поліції України та Службу у справах дітей.</a:t>
          </a:r>
          <a:endParaRPr lang="ru-RU" sz="1500" kern="1200" dirty="0"/>
        </a:p>
      </dsp:txBody>
      <dsp:txXfrm>
        <a:off x="1319385" y="2250860"/>
        <a:ext cx="6462865" cy="885531"/>
      </dsp:txXfrm>
    </dsp:sp>
    <dsp:sp modelId="{7A9E0EC2-D2E2-4EC5-A610-492C41E03B26}">
      <dsp:nvSpPr>
        <dsp:cNvPr id="0" name=""/>
        <dsp:cNvSpPr/>
      </dsp:nvSpPr>
      <dsp:spPr>
        <a:xfrm>
          <a:off x="1942609" y="3334966"/>
          <a:ext cx="7770436" cy="940631"/>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uk-UA" sz="1500" b="0" i="0" kern="1200" dirty="0">
              <a:effectLst/>
              <a:latin typeface="Arial" panose="020B0604020202020204" pitchFamily="34" charset="0"/>
            </a:rPr>
            <a:t>4.Особи, які за результатами розслідування є причетними до </a:t>
          </a:r>
          <a:r>
            <a:rPr lang="uk-UA" sz="1500" b="0" i="0" kern="1200" dirty="0" err="1">
              <a:effectLst/>
              <a:latin typeface="Arial" panose="020B0604020202020204" pitchFamily="34" charset="0"/>
            </a:rPr>
            <a:t>булінгу</a:t>
          </a:r>
          <a:r>
            <a:rPr lang="uk-UA" sz="1500" b="0" i="0" kern="1200" dirty="0">
              <a:effectLst/>
              <a:latin typeface="Arial" panose="020B0604020202020204" pitchFamily="34" charset="0"/>
            </a:rPr>
            <a:t>, несуть відповідальність відповідно до частини другої статті 13 Кодексу України про адміністративні правопорушення.</a:t>
          </a:r>
          <a:endParaRPr lang="ru-RU" sz="1500" kern="1200" dirty="0"/>
        </a:p>
      </dsp:txBody>
      <dsp:txXfrm>
        <a:off x="1970159" y="3362516"/>
        <a:ext cx="6453152" cy="885531"/>
      </dsp:txXfrm>
    </dsp:sp>
    <dsp:sp modelId="{F890057E-93B8-4512-9C08-7E007B688C4E}">
      <dsp:nvSpPr>
        <dsp:cNvPr id="0" name=""/>
        <dsp:cNvSpPr/>
      </dsp:nvSpPr>
      <dsp:spPr>
        <a:xfrm>
          <a:off x="7159026" y="720438"/>
          <a:ext cx="611410" cy="611410"/>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ru-RU" sz="2900" kern="1200"/>
        </a:p>
      </dsp:txBody>
      <dsp:txXfrm>
        <a:off x="7296593" y="720438"/>
        <a:ext cx="336276" cy="460086"/>
      </dsp:txXfrm>
    </dsp:sp>
    <dsp:sp modelId="{19B7075B-615F-4E16-BAD7-F4183994824B}">
      <dsp:nvSpPr>
        <dsp:cNvPr id="0" name=""/>
        <dsp:cNvSpPr/>
      </dsp:nvSpPr>
      <dsp:spPr>
        <a:xfrm>
          <a:off x="7809800" y="1832093"/>
          <a:ext cx="611410" cy="611410"/>
        </a:xfrm>
        <a:prstGeom prst="downArrow">
          <a:avLst>
            <a:gd name="adj1" fmla="val 55000"/>
            <a:gd name="adj2" fmla="val 45000"/>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ru-RU" sz="2900" kern="1200"/>
        </a:p>
      </dsp:txBody>
      <dsp:txXfrm>
        <a:off x="7947367" y="1832093"/>
        <a:ext cx="336276" cy="460086"/>
      </dsp:txXfrm>
    </dsp:sp>
    <dsp:sp modelId="{2423F1DA-BC59-4D33-A341-E340610BCCF1}">
      <dsp:nvSpPr>
        <dsp:cNvPr id="0" name=""/>
        <dsp:cNvSpPr/>
      </dsp:nvSpPr>
      <dsp:spPr>
        <a:xfrm>
          <a:off x="8450861" y="2943749"/>
          <a:ext cx="611410" cy="611410"/>
        </a:xfrm>
        <a:prstGeom prst="downArrow">
          <a:avLst>
            <a:gd name="adj1" fmla="val 55000"/>
            <a:gd name="adj2" fmla="val 45000"/>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ru-RU" sz="2900" kern="1200"/>
        </a:p>
      </dsp:txBody>
      <dsp:txXfrm>
        <a:off x="8588428" y="2943749"/>
        <a:ext cx="336276" cy="46008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CD3394-C5A9-42E8-8606-4F9E31CBAD05}">
      <dsp:nvSpPr>
        <dsp:cNvPr id="0" name=""/>
        <dsp:cNvSpPr/>
      </dsp:nvSpPr>
      <dsp:spPr>
        <a:xfrm>
          <a:off x="-6277974" y="-960365"/>
          <a:ext cx="7472857" cy="7472857"/>
        </a:xfrm>
        <a:prstGeom prst="blockArc">
          <a:avLst>
            <a:gd name="adj1" fmla="val 18900000"/>
            <a:gd name="adj2" fmla="val 2700000"/>
            <a:gd name="adj3" fmla="val 289"/>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1DEC55-55BA-4663-AF6F-98937B48AF08}">
      <dsp:nvSpPr>
        <dsp:cNvPr id="0" name=""/>
        <dsp:cNvSpPr/>
      </dsp:nvSpPr>
      <dsp:spPr>
        <a:xfrm>
          <a:off x="625319" y="426847"/>
          <a:ext cx="11116688" cy="85413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77973" tIns="48260" rIns="48260" bIns="48260" numCol="1" spcCol="1270" anchor="ctr" anchorCtr="0">
          <a:noAutofit/>
        </a:bodyPr>
        <a:lstStyle/>
        <a:p>
          <a:pPr marL="0" lvl="0" indent="0" algn="l" defTabSz="844550">
            <a:lnSpc>
              <a:spcPct val="90000"/>
            </a:lnSpc>
            <a:spcBef>
              <a:spcPct val="0"/>
            </a:spcBef>
            <a:spcAft>
              <a:spcPct val="35000"/>
            </a:spcAft>
            <a:buNone/>
          </a:pPr>
          <a:r>
            <a:rPr lang="uk-UA" sz="1900" kern="1200" dirty="0"/>
            <a:t>Закон України</a:t>
          </a:r>
          <a:r>
            <a:rPr lang="en-US" sz="1900" kern="1200" dirty="0"/>
            <a:t> </a:t>
          </a:r>
          <a:r>
            <a:rPr lang="uk-UA" sz="1900" kern="1200" dirty="0"/>
            <a:t>від 18.12.2019 № 2654-VІІІ «Про внесення змін до деяких законодавчих актів України щодо протидії </a:t>
          </a:r>
          <a:r>
            <a:rPr lang="uk-UA" sz="1900" kern="1200" dirty="0" err="1"/>
            <a:t>булінгу</a:t>
          </a:r>
          <a:r>
            <a:rPr lang="uk-UA" sz="1900" kern="1200" dirty="0"/>
            <a:t> (цькуванню)»</a:t>
          </a:r>
          <a:r>
            <a:rPr lang="en-US" sz="1900" kern="1200" dirty="0"/>
            <a:t> (</a:t>
          </a:r>
          <a:r>
            <a:rPr lang="uk-UA" sz="1900" kern="1200" dirty="0"/>
            <a:t>Набув чинності 09.01.2019</a:t>
          </a:r>
          <a:r>
            <a:rPr lang="en-US" sz="1900" kern="1200" dirty="0"/>
            <a:t>)</a:t>
          </a:r>
          <a:endParaRPr lang="ru-RU" sz="1900" kern="1200" dirty="0"/>
        </a:p>
      </dsp:txBody>
      <dsp:txXfrm>
        <a:off x="625319" y="426847"/>
        <a:ext cx="11116688" cy="854139"/>
      </dsp:txXfrm>
    </dsp:sp>
    <dsp:sp modelId="{F94FAE4D-5811-4C72-9094-8B2E12072127}">
      <dsp:nvSpPr>
        <dsp:cNvPr id="0" name=""/>
        <dsp:cNvSpPr/>
      </dsp:nvSpPr>
      <dsp:spPr>
        <a:xfrm>
          <a:off x="91482" y="320080"/>
          <a:ext cx="1067673" cy="1067673"/>
        </a:xfrm>
        <a:prstGeom prst="ellipse">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8411B5-991E-4CE7-BCAC-1A6E480BCA9A}">
      <dsp:nvSpPr>
        <dsp:cNvPr id="0" name=""/>
        <dsp:cNvSpPr/>
      </dsp:nvSpPr>
      <dsp:spPr>
        <a:xfrm>
          <a:off x="1115017" y="1708278"/>
          <a:ext cx="10626990" cy="85413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77973" tIns="48260" rIns="48260" bIns="48260" numCol="1" spcCol="1270" anchor="ctr" anchorCtr="0">
          <a:noAutofit/>
        </a:bodyPr>
        <a:lstStyle/>
        <a:p>
          <a:pPr marL="0" lvl="0" indent="0" algn="l" defTabSz="844550">
            <a:lnSpc>
              <a:spcPct val="90000"/>
            </a:lnSpc>
            <a:spcBef>
              <a:spcPct val="0"/>
            </a:spcBef>
            <a:spcAft>
              <a:spcPct val="35000"/>
            </a:spcAft>
            <a:buNone/>
          </a:pPr>
          <a:r>
            <a:rPr lang="uk-UA" sz="1900" kern="1200" dirty="0"/>
            <a:t>Закон України «Про дошкільну освіту»(зі змінами та доповненнями). </a:t>
          </a:r>
        </a:p>
        <a:p>
          <a:pPr marL="0" lvl="0" indent="0" algn="l" defTabSz="844550">
            <a:lnSpc>
              <a:spcPct val="90000"/>
            </a:lnSpc>
            <a:spcBef>
              <a:spcPct val="0"/>
            </a:spcBef>
            <a:spcAft>
              <a:spcPct val="35000"/>
            </a:spcAft>
            <a:buNone/>
          </a:pPr>
          <a:r>
            <a:rPr lang="en-US" sz="1900" kern="1200" dirty="0"/>
            <a:t>C</a:t>
          </a:r>
          <a:r>
            <a:rPr lang="uk-UA" sz="1900" kern="1200" dirty="0" err="1"/>
            <a:t>таття</a:t>
          </a:r>
          <a:r>
            <a:rPr lang="uk-UA" sz="1900" kern="1200" dirty="0"/>
            <a:t> 27. учасники освітнього процесу (в редакції закону від 05.09.2017 № 2145-</a:t>
          </a:r>
          <a:r>
            <a:rPr lang="en-US" sz="1900" kern="1200" dirty="0"/>
            <a:t>VIII</a:t>
          </a:r>
          <a:r>
            <a:rPr lang="uk-UA" sz="1900" kern="1200" dirty="0"/>
            <a:t>)</a:t>
          </a:r>
          <a:endParaRPr lang="ru-RU" sz="1900" kern="1200" dirty="0"/>
        </a:p>
      </dsp:txBody>
      <dsp:txXfrm>
        <a:off x="1115017" y="1708278"/>
        <a:ext cx="10626990" cy="854139"/>
      </dsp:txXfrm>
    </dsp:sp>
    <dsp:sp modelId="{0D440E4D-EB86-438F-AC0F-4F81C4317AF8}">
      <dsp:nvSpPr>
        <dsp:cNvPr id="0" name=""/>
        <dsp:cNvSpPr/>
      </dsp:nvSpPr>
      <dsp:spPr>
        <a:xfrm>
          <a:off x="581180" y="1601510"/>
          <a:ext cx="1067673" cy="1067673"/>
        </a:xfrm>
        <a:prstGeom prst="ellipse">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F0EF3D-4D16-4DC9-81FC-2653910ED28B}">
      <dsp:nvSpPr>
        <dsp:cNvPr id="0" name=""/>
        <dsp:cNvSpPr/>
      </dsp:nvSpPr>
      <dsp:spPr>
        <a:xfrm>
          <a:off x="1115017" y="2989708"/>
          <a:ext cx="10626990" cy="85413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77973" tIns="48260" rIns="48260" bIns="48260" numCol="1" spcCol="1270" anchor="ctr" anchorCtr="0">
          <a:noAutofit/>
        </a:bodyPr>
        <a:lstStyle/>
        <a:p>
          <a:pPr marL="0" lvl="0" indent="0" algn="l" defTabSz="844550">
            <a:lnSpc>
              <a:spcPct val="90000"/>
            </a:lnSpc>
            <a:spcBef>
              <a:spcPct val="0"/>
            </a:spcBef>
            <a:spcAft>
              <a:spcPct val="35000"/>
            </a:spcAft>
            <a:buNone/>
          </a:pPr>
          <a:r>
            <a:rPr lang="uk-UA" sz="1900" kern="1200" dirty="0"/>
            <a:t>Лист МОН України від 29.01.2019 №1/11-881 «Рекомендації для закладів освіти щодо застосувань норм Закону України щодо протидії </a:t>
          </a:r>
          <a:r>
            <a:rPr lang="uk-UA" sz="1900" kern="1200" dirty="0" err="1"/>
            <a:t>булінгу</a:t>
          </a:r>
          <a:r>
            <a:rPr lang="uk-UA" sz="1900" kern="1200" dirty="0"/>
            <a:t>»</a:t>
          </a:r>
          <a:endParaRPr lang="ru-RU" sz="1900" kern="1200" dirty="0"/>
        </a:p>
      </dsp:txBody>
      <dsp:txXfrm>
        <a:off x="1115017" y="2989708"/>
        <a:ext cx="10626990" cy="854139"/>
      </dsp:txXfrm>
    </dsp:sp>
    <dsp:sp modelId="{CDF21D48-8022-4958-9F65-18DB73695DC2}">
      <dsp:nvSpPr>
        <dsp:cNvPr id="0" name=""/>
        <dsp:cNvSpPr/>
      </dsp:nvSpPr>
      <dsp:spPr>
        <a:xfrm>
          <a:off x="581180" y="2882941"/>
          <a:ext cx="1067673" cy="1067673"/>
        </a:xfrm>
        <a:prstGeom prst="ellipse">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D6E96C-F61F-462E-8BFD-881B172D4047}">
      <dsp:nvSpPr>
        <dsp:cNvPr id="0" name=""/>
        <dsp:cNvSpPr/>
      </dsp:nvSpPr>
      <dsp:spPr>
        <a:xfrm>
          <a:off x="625319" y="4271139"/>
          <a:ext cx="11116688" cy="85413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77973" tIns="48260" rIns="48260" bIns="48260" numCol="1" spcCol="1270" anchor="ctr" anchorCtr="0">
          <a:noAutofit/>
        </a:bodyPr>
        <a:lstStyle/>
        <a:p>
          <a:pPr marL="0" lvl="0" indent="0" algn="l" defTabSz="844550">
            <a:lnSpc>
              <a:spcPct val="90000"/>
            </a:lnSpc>
            <a:spcBef>
              <a:spcPct val="0"/>
            </a:spcBef>
            <a:spcAft>
              <a:spcPct val="35000"/>
            </a:spcAft>
            <a:buNone/>
          </a:pPr>
          <a:r>
            <a:rPr lang="uk-UA" sz="1900" kern="1200" dirty="0"/>
            <a:t>Лист МОН України від 29.12.2018 №1/9-790 «Щодо організації роботи у закладах освіти з питань запобігання і протидії домашньому насильству та </a:t>
          </a:r>
          <a:r>
            <a:rPr lang="uk-UA" sz="1900" kern="1200" dirty="0" err="1"/>
            <a:t>булінгу</a:t>
          </a:r>
          <a:r>
            <a:rPr lang="uk-UA" sz="1900" kern="1200" dirty="0"/>
            <a:t>»</a:t>
          </a:r>
        </a:p>
      </dsp:txBody>
      <dsp:txXfrm>
        <a:off x="625319" y="4271139"/>
        <a:ext cx="11116688" cy="854139"/>
      </dsp:txXfrm>
    </dsp:sp>
    <dsp:sp modelId="{14721F87-5E8D-4F30-A96E-2C4E86ACAF71}">
      <dsp:nvSpPr>
        <dsp:cNvPr id="0" name=""/>
        <dsp:cNvSpPr/>
      </dsp:nvSpPr>
      <dsp:spPr>
        <a:xfrm>
          <a:off x="91482" y="4164372"/>
          <a:ext cx="1067673" cy="1067673"/>
        </a:xfrm>
        <a:prstGeom prst="ellipse">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EA6E57-B137-40EA-8734-E4EFF7A4652D}">
      <dsp:nvSpPr>
        <dsp:cNvPr id="0" name=""/>
        <dsp:cNvSpPr/>
      </dsp:nvSpPr>
      <dsp:spPr>
        <a:xfrm rot="16200000">
          <a:off x="-1166903" y="1169795"/>
          <a:ext cx="5177438" cy="2837847"/>
        </a:xfrm>
        <a:prstGeom prst="flowChartManualOperation">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18256" bIns="0" numCol="1" spcCol="1270" anchor="ctr" anchorCtr="0">
          <a:noAutofit/>
        </a:bodyPr>
        <a:lstStyle/>
        <a:p>
          <a:pPr marL="0" lvl="0" indent="0" algn="ctr" defTabSz="844550">
            <a:lnSpc>
              <a:spcPct val="90000"/>
            </a:lnSpc>
            <a:spcBef>
              <a:spcPct val="0"/>
            </a:spcBef>
            <a:spcAft>
              <a:spcPct val="35000"/>
            </a:spcAft>
            <a:buNone/>
          </a:pPr>
          <a:r>
            <a:rPr lang="uk-UA" sz="1900" b="1" kern="1200" dirty="0">
              <a:effectLst>
                <a:outerShdw blurRad="38100" dist="38100" dir="2700000" algn="tl">
                  <a:srgbClr val="000000">
                    <a:alpha val="43137"/>
                  </a:srgbClr>
                </a:outerShdw>
              </a:effectLst>
            </a:rPr>
            <a:t>Частина 1 (Права) </a:t>
          </a:r>
        </a:p>
        <a:p>
          <a:pPr marL="0" lvl="0" indent="0" algn="ctr" defTabSz="844550">
            <a:lnSpc>
              <a:spcPct val="90000"/>
            </a:lnSpc>
            <a:spcBef>
              <a:spcPct val="0"/>
            </a:spcBef>
            <a:spcAft>
              <a:spcPct val="35000"/>
            </a:spcAft>
            <a:buNone/>
          </a:pPr>
          <a:r>
            <a:rPr lang="uk-UA" sz="1900" b="1" kern="1200" dirty="0">
              <a:effectLst>
                <a:outerShdw blurRad="38100" dist="38100" dir="2700000" algn="tl">
                  <a:srgbClr val="000000">
                    <a:alpha val="43137"/>
                  </a:srgbClr>
                </a:outerShdw>
              </a:effectLst>
            </a:rPr>
            <a:t>Абзац 8:</a:t>
          </a:r>
        </a:p>
        <a:p>
          <a:pPr marL="0" lvl="0" indent="0" algn="ctr" defTabSz="844550">
            <a:lnSpc>
              <a:spcPct val="90000"/>
            </a:lnSpc>
            <a:spcBef>
              <a:spcPct val="0"/>
            </a:spcBef>
            <a:spcAft>
              <a:spcPct val="35000"/>
            </a:spcAft>
            <a:buNone/>
          </a:pPr>
          <a:r>
            <a:rPr lang="uk-UA" sz="1900" kern="1200" dirty="0"/>
            <a:t>Подавати керівництву або засновнику закладу освіти заяву про випадки </a:t>
          </a:r>
          <a:r>
            <a:rPr lang="uk-UA" sz="1900" kern="1200" dirty="0" err="1"/>
            <a:t>булінгу</a:t>
          </a:r>
          <a:r>
            <a:rPr lang="uk-UA" sz="1900" kern="1200" dirty="0"/>
            <a:t> (цькування) стосовно дитини або будь-якого іншого учасника освітнього процесу;</a:t>
          </a:r>
          <a:endParaRPr lang="ru-RU" sz="1900" kern="1200" dirty="0"/>
        </a:p>
      </dsp:txBody>
      <dsp:txXfrm rot="5400000">
        <a:off x="2892" y="1035488"/>
        <a:ext cx="2837847" cy="3106462"/>
      </dsp:txXfrm>
    </dsp:sp>
    <dsp:sp modelId="{971E3F29-09A8-4A20-A1D1-31E8B7ACFDFA}">
      <dsp:nvSpPr>
        <dsp:cNvPr id="0" name=""/>
        <dsp:cNvSpPr/>
      </dsp:nvSpPr>
      <dsp:spPr>
        <a:xfrm rot="16200000">
          <a:off x="1883782" y="1169795"/>
          <a:ext cx="5177438" cy="2837847"/>
        </a:xfrm>
        <a:prstGeom prst="flowChartManualOperation">
          <a:avLst/>
        </a:prstGeom>
        <a:solidFill>
          <a:schemeClr val="accent2">
            <a:hueOff val="-988095"/>
            <a:satOff val="4733"/>
            <a:lumOff val="437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18256" bIns="0" numCol="1" spcCol="1270" anchor="ctr" anchorCtr="0">
          <a:noAutofit/>
        </a:bodyPr>
        <a:lstStyle/>
        <a:p>
          <a:pPr marL="0" lvl="0" indent="0" algn="ctr" defTabSz="844550">
            <a:lnSpc>
              <a:spcPct val="90000"/>
            </a:lnSpc>
            <a:spcBef>
              <a:spcPct val="0"/>
            </a:spcBef>
            <a:spcAft>
              <a:spcPct val="35000"/>
            </a:spcAft>
            <a:buNone/>
          </a:pPr>
          <a:r>
            <a:rPr lang="uk-UA" sz="1900" b="1" kern="1200" dirty="0">
              <a:effectLst>
                <a:outerShdw blurRad="38100" dist="38100" dir="2700000" algn="tl">
                  <a:srgbClr val="000000">
                    <a:alpha val="43137"/>
                  </a:srgbClr>
                </a:outerShdw>
              </a:effectLst>
            </a:rPr>
            <a:t>Абзац 9:</a:t>
          </a:r>
        </a:p>
        <a:p>
          <a:pPr marL="0" lvl="0" indent="0" algn="ctr" defTabSz="844550">
            <a:lnSpc>
              <a:spcPct val="90000"/>
            </a:lnSpc>
            <a:spcBef>
              <a:spcPct val="0"/>
            </a:spcBef>
            <a:spcAft>
              <a:spcPct val="35000"/>
            </a:spcAft>
            <a:buNone/>
          </a:pPr>
          <a:r>
            <a:rPr lang="uk-UA" sz="1900" kern="1200" dirty="0"/>
            <a:t>Вимагати повного та неупередженого розслідування випадків </a:t>
          </a:r>
          <a:r>
            <a:rPr lang="uk-UA" sz="1900" kern="1200" dirty="0" err="1"/>
            <a:t>булінгу</a:t>
          </a:r>
          <a:r>
            <a:rPr lang="uk-UA" sz="1900" kern="1200" dirty="0"/>
            <a:t> (цькування) стосовно дитини або будь-якого іншого учасника освітнього процесу;</a:t>
          </a:r>
          <a:endParaRPr lang="ru-RU" sz="1900" kern="1200" dirty="0"/>
        </a:p>
      </dsp:txBody>
      <dsp:txXfrm rot="5400000">
        <a:off x="3053577" y="1035488"/>
        <a:ext cx="2837847" cy="3106462"/>
      </dsp:txXfrm>
    </dsp:sp>
    <dsp:sp modelId="{AB0B22BF-6E11-4B80-9D2A-CEDFD470BB64}">
      <dsp:nvSpPr>
        <dsp:cNvPr id="0" name=""/>
        <dsp:cNvSpPr/>
      </dsp:nvSpPr>
      <dsp:spPr>
        <a:xfrm rot="16200000">
          <a:off x="4934467" y="1169795"/>
          <a:ext cx="5177438" cy="2837847"/>
        </a:xfrm>
        <a:prstGeom prst="flowChartManualOperation">
          <a:avLst/>
        </a:prstGeom>
        <a:solidFill>
          <a:schemeClr val="accent2">
            <a:hueOff val="-1976191"/>
            <a:satOff val="9467"/>
            <a:lumOff val="875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18256" bIns="0" numCol="1" spcCol="1270" anchor="ctr" anchorCtr="0">
          <a:noAutofit/>
        </a:bodyPr>
        <a:lstStyle/>
        <a:p>
          <a:pPr marL="0" lvl="0" indent="0" algn="ctr" defTabSz="844550">
            <a:lnSpc>
              <a:spcPct val="90000"/>
            </a:lnSpc>
            <a:spcBef>
              <a:spcPct val="0"/>
            </a:spcBef>
            <a:spcAft>
              <a:spcPct val="35000"/>
            </a:spcAft>
            <a:buNone/>
          </a:pPr>
          <a:r>
            <a:rPr lang="uk-UA" sz="1900" b="1" kern="1200" dirty="0">
              <a:effectLst>
                <a:outerShdw blurRad="38100" dist="38100" dir="2700000" algn="tl">
                  <a:srgbClr val="000000">
                    <a:alpha val="43137"/>
                  </a:srgbClr>
                </a:outerShdw>
              </a:effectLst>
            </a:rPr>
            <a:t>Частина 3(Обов’язки) </a:t>
          </a:r>
        </a:p>
        <a:p>
          <a:pPr marL="0" lvl="0" indent="0" algn="ctr" defTabSz="844550">
            <a:lnSpc>
              <a:spcPct val="90000"/>
            </a:lnSpc>
            <a:spcBef>
              <a:spcPct val="0"/>
            </a:spcBef>
            <a:spcAft>
              <a:spcPct val="35000"/>
            </a:spcAft>
            <a:buNone/>
          </a:pPr>
          <a:r>
            <a:rPr lang="uk-UA" sz="1900" b="1" kern="1200" dirty="0">
              <a:effectLst>
                <a:outerShdw blurRad="38100" dist="38100" dir="2700000" algn="tl">
                  <a:srgbClr val="000000">
                    <a:alpha val="43137"/>
                  </a:srgbClr>
                </a:outerShdw>
              </a:effectLst>
            </a:rPr>
            <a:t>Абзац 11:</a:t>
          </a:r>
        </a:p>
        <a:p>
          <a:pPr marL="0" lvl="0" indent="0" algn="ctr" defTabSz="844550">
            <a:lnSpc>
              <a:spcPct val="90000"/>
            </a:lnSpc>
            <a:spcBef>
              <a:spcPct val="0"/>
            </a:spcBef>
            <a:spcAft>
              <a:spcPct val="35000"/>
            </a:spcAft>
            <a:buNone/>
          </a:pPr>
          <a:r>
            <a:rPr lang="uk-UA" sz="1900" kern="1200" dirty="0"/>
            <a:t>Сприяти керівництву закладу освіти у проведенні розслідування щодо випадків </a:t>
          </a:r>
          <a:r>
            <a:rPr lang="uk-UA" sz="1900" kern="1200" dirty="0" err="1"/>
            <a:t>булінгу</a:t>
          </a:r>
          <a:r>
            <a:rPr lang="uk-UA" sz="1900" kern="1200" dirty="0"/>
            <a:t> (цькування);</a:t>
          </a:r>
          <a:endParaRPr lang="ru-RU" sz="1900" kern="1200" dirty="0"/>
        </a:p>
      </dsp:txBody>
      <dsp:txXfrm rot="5400000">
        <a:off x="6104262" y="1035488"/>
        <a:ext cx="2837847" cy="3106462"/>
      </dsp:txXfrm>
    </dsp:sp>
    <dsp:sp modelId="{E62BCCB8-7440-45D4-8333-B6AD935C8FCA}">
      <dsp:nvSpPr>
        <dsp:cNvPr id="0" name=""/>
        <dsp:cNvSpPr/>
      </dsp:nvSpPr>
      <dsp:spPr>
        <a:xfrm rot="16200000">
          <a:off x="7985153" y="1169795"/>
          <a:ext cx="5177438" cy="2837847"/>
        </a:xfrm>
        <a:prstGeom prst="flowChartManualOperation">
          <a:avLst/>
        </a:prstGeom>
        <a:solidFill>
          <a:schemeClr val="accent2">
            <a:hueOff val="-2964286"/>
            <a:satOff val="14200"/>
            <a:lumOff val="1313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18256" bIns="0" numCol="1" spcCol="1270" anchor="ctr" anchorCtr="0">
          <a:noAutofit/>
        </a:bodyPr>
        <a:lstStyle/>
        <a:p>
          <a:pPr marL="0" lvl="0" indent="0" algn="ctr" defTabSz="844550">
            <a:lnSpc>
              <a:spcPct val="90000"/>
            </a:lnSpc>
            <a:spcBef>
              <a:spcPct val="0"/>
            </a:spcBef>
            <a:spcAft>
              <a:spcPct val="35000"/>
            </a:spcAft>
            <a:buNone/>
          </a:pPr>
          <a:r>
            <a:rPr lang="uk-UA" sz="1900" b="1" kern="1200" dirty="0">
              <a:effectLst>
                <a:outerShdw blurRad="38100" dist="38100" dir="2700000" algn="tl">
                  <a:srgbClr val="000000">
                    <a:alpha val="43137"/>
                  </a:srgbClr>
                </a:outerShdw>
              </a:effectLst>
            </a:rPr>
            <a:t>Абзац 12:</a:t>
          </a:r>
        </a:p>
        <a:p>
          <a:pPr marL="0" lvl="0" indent="0" algn="ctr" defTabSz="844550">
            <a:lnSpc>
              <a:spcPct val="90000"/>
            </a:lnSpc>
            <a:spcBef>
              <a:spcPct val="0"/>
            </a:spcBef>
            <a:spcAft>
              <a:spcPct val="35000"/>
            </a:spcAft>
            <a:buNone/>
          </a:pPr>
          <a:r>
            <a:rPr lang="uk-UA" sz="1900" kern="1200" dirty="0"/>
            <a:t>Виконувати рішення та рекомендації комісії з розгляду випадків </a:t>
          </a:r>
          <a:r>
            <a:rPr lang="uk-UA" sz="1900" kern="1200" dirty="0" err="1"/>
            <a:t>булінгу</a:t>
          </a:r>
          <a:r>
            <a:rPr lang="uk-UA" sz="1900" kern="1200" dirty="0"/>
            <a:t> (цькування) в закладі освіти </a:t>
          </a:r>
        </a:p>
      </dsp:txBody>
      <dsp:txXfrm rot="5400000">
        <a:off x="9154948" y="1035488"/>
        <a:ext cx="2837847" cy="310646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C59E0F-B1BE-4497-B5BB-EB6633F5750B}">
      <dsp:nvSpPr>
        <dsp:cNvPr id="0" name=""/>
        <dsp:cNvSpPr/>
      </dsp:nvSpPr>
      <dsp:spPr>
        <a:xfrm>
          <a:off x="0" y="425999"/>
          <a:ext cx="11125199" cy="1216800"/>
        </a:xfrm>
        <a:prstGeom prst="roundRect">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uk-UA" sz="2800" kern="1200" dirty="0"/>
            <a:t>Опитування (анкетування педагогів, вихованців, батьків)</a:t>
          </a:r>
          <a:endParaRPr lang="ru-RU" sz="2800" kern="1200" dirty="0"/>
        </a:p>
      </dsp:txBody>
      <dsp:txXfrm>
        <a:off x="59399" y="485398"/>
        <a:ext cx="11006401" cy="1098002"/>
      </dsp:txXfrm>
    </dsp:sp>
    <dsp:sp modelId="{6F3DB902-9DB3-4532-8CCF-E34CA5E2696D}">
      <dsp:nvSpPr>
        <dsp:cNvPr id="0" name=""/>
        <dsp:cNvSpPr/>
      </dsp:nvSpPr>
      <dsp:spPr>
        <a:xfrm>
          <a:off x="0" y="1762839"/>
          <a:ext cx="11125199" cy="1216800"/>
        </a:xfrm>
        <a:prstGeom prst="roundRect">
          <a:avLst/>
        </a:prstGeom>
        <a:gradFill rotWithShape="0">
          <a:gsLst>
            <a:gs pos="0">
              <a:schemeClr val="accent3">
                <a:hueOff val="-716701"/>
                <a:satOff val="590"/>
                <a:lumOff val="-491"/>
                <a:alphaOff val="0"/>
                <a:tint val="96000"/>
                <a:lumMod val="100000"/>
              </a:schemeClr>
            </a:gs>
            <a:gs pos="78000">
              <a:schemeClr val="accent3">
                <a:hueOff val="-716701"/>
                <a:satOff val="590"/>
                <a:lumOff val="-49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uk-UA" sz="2800" kern="1200" dirty="0"/>
            <a:t>Інтерв’ю з практичним психологом</a:t>
          </a:r>
          <a:endParaRPr lang="ru-RU" sz="2800" kern="1200" dirty="0"/>
        </a:p>
      </dsp:txBody>
      <dsp:txXfrm>
        <a:off x="59399" y="1822238"/>
        <a:ext cx="11006401" cy="1098002"/>
      </dsp:txXfrm>
    </dsp:sp>
    <dsp:sp modelId="{1651D96A-7063-4C07-AA7D-CDC0BE6AF448}">
      <dsp:nvSpPr>
        <dsp:cNvPr id="0" name=""/>
        <dsp:cNvSpPr/>
      </dsp:nvSpPr>
      <dsp:spPr>
        <a:xfrm>
          <a:off x="0" y="3265435"/>
          <a:ext cx="11125199" cy="1216800"/>
        </a:xfrm>
        <a:prstGeom prst="roundRect">
          <a:avLst/>
        </a:prstGeom>
        <a:gradFill rotWithShape="0">
          <a:gsLst>
            <a:gs pos="0">
              <a:schemeClr val="accent3">
                <a:hueOff val="-1433403"/>
                <a:satOff val="1180"/>
                <a:lumOff val="-981"/>
                <a:alphaOff val="0"/>
                <a:tint val="96000"/>
                <a:lumMod val="100000"/>
              </a:schemeClr>
            </a:gs>
            <a:gs pos="78000">
              <a:schemeClr val="accent3">
                <a:hueOff val="-1433403"/>
                <a:satOff val="1180"/>
                <a:lumOff val="-98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uk-UA" sz="2800" kern="1200" dirty="0"/>
            <a:t>Спостереження (за освітнім середовищем)</a:t>
          </a:r>
          <a:endParaRPr lang="ru-RU" sz="2800" kern="1200" dirty="0"/>
        </a:p>
      </dsp:txBody>
      <dsp:txXfrm>
        <a:off x="59399" y="3324834"/>
        <a:ext cx="11006401"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FE319350-AF81-4399-A511-EFC914029D1D}" type="datetimeFigureOut">
              <a:rPr lang="uk-UA"/>
              <a:pPr>
                <a:defRPr/>
              </a:pPr>
              <a:t>25.09.2024</a:t>
            </a:fld>
            <a:endParaRPr lang="uk-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uk-UA"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endParaRPr lang="uk-UA" noProof="0"/>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4EE854AD-6226-4323-A30B-15807F5EC566}" type="slidenum">
              <a:rPr lang="uk-UA"/>
              <a:pPr>
                <a:defRPr/>
              </a:pPr>
              <a:t>‹№›</a:t>
            </a:fld>
            <a:endParaRPr lang="uk-UA"/>
          </a:p>
        </p:txBody>
      </p:sp>
    </p:spTree>
    <p:extLst>
      <p:ext uri="{BB962C8B-B14F-4D97-AF65-F5344CB8AC3E}">
        <p14:creationId xmlns:p14="http://schemas.microsoft.com/office/powerpoint/2010/main" val="70453320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pPr>
              <a:defRPr/>
            </a:pPr>
            <a:fld id="{FAE2A02A-C3E2-4BA2-9681-28873F9C598F}" type="datetimeFigureOut">
              <a:rPr lang="uk-UA" smtClean="0"/>
              <a:pPr>
                <a:defRPr/>
              </a:pPr>
              <a:t>25.09.2024</a:t>
            </a:fld>
            <a:endParaRPr lang="uk-UA"/>
          </a:p>
        </p:txBody>
      </p:sp>
      <p:sp>
        <p:nvSpPr>
          <p:cNvPr id="5" name="Footer Placeholder 4"/>
          <p:cNvSpPr>
            <a:spLocks noGrp="1"/>
          </p:cNvSpPr>
          <p:nvPr>
            <p:ph type="ftr" sz="quarter" idx="11"/>
          </p:nvPr>
        </p:nvSpPr>
        <p:spPr/>
        <p:txBody>
          <a:bodyPr/>
          <a:lstStyle/>
          <a:p>
            <a:pPr>
              <a:defRPr/>
            </a:pPr>
            <a:endParaRPr lang="uk-UA"/>
          </a:p>
        </p:txBody>
      </p:sp>
      <p:sp>
        <p:nvSpPr>
          <p:cNvPr id="6" name="Slide Number Placeholder 5"/>
          <p:cNvSpPr>
            <a:spLocks noGrp="1"/>
          </p:cNvSpPr>
          <p:nvPr>
            <p:ph type="sldNum" sz="quarter" idx="12"/>
          </p:nvPr>
        </p:nvSpPr>
        <p:spPr/>
        <p:txBody>
          <a:bodyPr/>
          <a:lstStyle/>
          <a:p>
            <a:pPr>
              <a:defRPr/>
            </a:pPr>
            <a:fld id="{4A85AF6C-7CBA-415C-832E-DEFF2A22A6C8}" type="slidenum">
              <a:rPr lang="uk-UA" smtClean="0"/>
              <a:pPr>
                <a:defRPr/>
              </a:pPr>
              <a:t>‹№›</a:t>
            </a:fld>
            <a:endParaRPr lang="uk-UA"/>
          </a:p>
        </p:txBody>
      </p:sp>
    </p:spTree>
    <p:extLst>
      <p:ext uri="{BB962C8B-B14F-4D97-AF65-F5344CB8AC3E}">
        <p14:creationId xmlns:p14="http://schemas.microsoft.com/office/powerpoint/2010/main" val="5857985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pPr>
              <a:defRPr/>
            </a:pPr>
            <a:fld id="{E2EB37C1-D3E8-41D8-B9E9-3616245FBB29}" type="datetimeFigureOut">
              <a:rPr lang="uk-UA" smtClean="0"/>
              <a:pPr>
                <a:defRPr/>
              </a:pPr>
              <a:t>25.09.2024</a:t>
            </a:fld>
            <a:endParaRPr lang="uk-UA"/>
          </a:p>
        </p:txBody>
      </p:sp>
      <p:sp>
        <p:nvSpPr>
          <p:cNvPr id="5" name="Footer Placeholder 4"/>
          <p:cNvSpPr>
            <a:spLocks noGrp="1"/>
          </p:cNvSpPr>
          <p:nvPr>
            <p:ph type="ftr" sz="quarter" idx="11"/>
          </p:nvPr>
        </p:nvSpPr>
        <p:spPr/>
        <p:txBody>
          <a:bodyPr/>
          <a:lstStyle/>
          <a:p>
            <a:pPr>
              <a:defRPr/>
            </a:pPr>
            <a:endParaRPr lang="uk-UA"/>
          </a:p>
        </p:txBody>
      </p:sp>
      <p:sp>
        <p:nvSpPr>
          <p:cNvPr id="6" name="Slide Number Placeholder 5"/>
          <p:cNvSpPr>
            <a:spLocks noGrp="1"/>
          </p:cNvSpPr>
          <p:nvPr>
            <p:ph type="sldNum" sz="quarter" idx="12"/>
          </p:nvPr>
        </p:nvSpPr>
        <p:spPr/>
        <p:txBody>
          <a:bodyPr/>
          <a:lstStyle/>
          <a:p>
            <a:pPr>
              <a:defRPr/>
            </a:pPr>
            <a:fld id="{3A643984-C21E-4785-B906-4E443BA57F08}" type="slidenum">
              <a:rPr lang="uk-UA" smtClean="0"/>
              <a:pPr>
                <a:defRPr/>
              </a:pPr>
              <a:t>‹№›</a:t>
            </a:fld>
            <a:endParaRPr lang="uk-UA"/>
          </a:p>
        </p:txBody>
      </p:sp>
    </p:spTree>
    <p:extLst>
      <p:ext uri="{BB962C8B-B14F-4D97-AF65-F5344CB8AC3E}">
        <p14:creationId xmlns:p14="http://schemas.microsoft.com/office/powerpoint/2010/main" val="25220979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fld id="{5FC797F1-AA1E-42CF-BEF5-940231EB67EA}" type="datetimeFigureOut">
              <a:rPr lang="uk-UA" smtClean="0"/>
              <a:pPr>
                <a:defRPr/>
              </a:pPr>
              <a:t>25.09.2024</a:t>
            </a:fld>
            <a:endParaRPr lang="uk-UA"/>
          </a:p>
        </p:txBody>
      </p:sp>
      <p:sp>
        <p:nvSpPr>
          <p:cNvPr id="5" name="Footer Placeholder 4"/>
          <p:cNvSpPr>
            <a:spLocks noGrp="1"/>
          </p:cNvSpPr>
          <p:nvPr>
            <p:ph type="ftr" sz="quarter" idx="11"/>
          </p:nvPr>
        </p:nvSpPr>
        <p:spPr/>
        <p:txBody>
          <a:bodyPr/>
          <a:lstStyle/>
          <a:p>
            <a:pPr>
              <a:defRPr/>
            </a:pPr>
            <a:endParaRPr lang="uk-UA"/>
          </a:p>
        </p:txBody>
      </p:sp>
      <p:sp>
        <p:nvSpPr>
          <p:cNvPr id="6" name="Slide Number Placeholder 5"/>
          <p:cNvSpPr>
            <a:spLocks noGrp="1"/>
          </p:cNvSpPr>
          <p:nvPr>
            <p:ph type="sldNum" sz="quarter" idx="12"/>
          </p:nvPr>
        </p:nvSpPr>
        <p:spPr/>
        <p:txBody>
          <a:bodyPr/>
          <a:lstStyle/>
          <a:p>
            <a:pPr>
              <a:defRPr/>
            </a:pPr>
            <a:fld id="{906F3390-339B-45FC-A098-16582D751D09}" type="slidenum">
              <a:rPr lang="uk-UA" smtClean="0"/>
              <a:pPr>
                <a:defRPr/>
              </a:pPr>
              <a:t>‹№›</a:t>
            </a:fld>
            <a:endParaRPr lang="uk-UA"/>
          </a:p>
        </p:txBody>
      </p:sp>
    </p:spTree>
    <p:extLst>
      <p:ext uri="{BB962C8B-B14F-4D97-AF65-F5344CB8AC3E}">
        <p14:creationId xmlns:p14="http://schemas.microsoft.com/office/powerpoint/2010/main" val="42534021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pPr>
              <a:defRPr/>
            </a:pPr>
            <a:fld id="{E83AF22D-F6F3-453D-AFB7-B77F4F85DA4E}" type="datetimeFigureOut">
              <a:rPr lang="uk-UA" smtClean="0"/>
              <a:pPr>
                <a:defRPr/>
              </a:pPr>
              <a:t>25.09.2024</a:t>
            </a:fld>
            <a:endParaRPr lang="uk-UA"/>
          </a:p>
        </p:txBody>
      </p:sp>
      <p:sp>
        <p:nvSpPr>
          <p:cNvPr id="6" name="Footer Placeholder 5"/>
          <p:cNvSpPr>
            <a:spLocks noGrp="1"/>
          </p:cNvSpPr>
          <p:nvPr>
            <p:ph type="ftr" sz="quarter" idx="11"/>
          </p:nvPr>
        </p:nvSpPr>
        <p:spPr/>
        <p:txBody>
          <a:bodyPr/>
          <a:lstStyle/>
          <a:p>
            <a:pPr>
              <a:defRPr/>
            </a:pPr>
            <a:endParaRPr lang="uk-UA"/>
          </a:p>
        </p:txBody>
      </p:sp>
      <p:sp>
        <p:nvSpPr>
          <p:cNvPr id="7" name="Slide Number Placeholder 6"/>
          <p:cNvSpPr>
            <a:spLocks noGrp="1"/>
          </p:cNvSpPr>
          <p:nvPr>
            <p:ph type="sldNum" sz="quarter" idx="12"/>
          </p:nvPr>
        </p:nvSpPr>
        <p:spPr/>
        <p:txBody>
          <a:bodyPr/>
          <a:lstStyle/>
          <a:p>
            <a:pPr>
              <a:defRPr/>
            </a:pPr>
            <a:fld id="{5CD6802A-8DBA-4C47-97DE-A4EA40D06DCE}" type="slidenum">
              <a:rPr lang="uk-UA" smtClean="0"/>
              <a:pPr>
                <a:defRPr/>
              </a:pPr>
              <a:t>‹№›</a:t>
            </a:fld>
            <a:endParaRPr lang="uk-UA"/>
          </a:p>
        </p:txBody>
      </p:sp>
    </p:spTree>
    <p:extLst>
      <p:ext uri="{BB962C8B-B14F-4D97-AF65-F5344CB8AC3E}">
        <p14:creationId xmlns:p14="http://schemas.microsoft.com/office/powerpoint/2010/main" val="25437467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pPr>
              <a:defRPr/>
            </a:pPr>
            <a:fld id="{C323F4BC-8036-47E5-897D-D6DF66E9115C}" type="datetimeFigureOut">
              <a:rPr lang="uk-UA" smtClean="0"/>
              <a:pPr>
                <a:defRPr/>
              </a:pPr>
              <a:t>25.09.2024</a:t>
            </a:fld>
            <a:endParaRPr lang="uk-UA"/>
          </a:p>
        </p:txBody>
      </p:sp>
      <p:sp>
        <p:nvSpPr>
          <p:cNvPr id="8" name="Footer Placeholder 7"/>
          <p:cNvSpPr>
            <a:spLocks noGrp="1"/>
          </p:cNvSpPr>
          <p:nvPr>
            <p:ph type="ftr" sz="quarter" idx="11"/>
          </p:nvPr>
        </p:nvSpPr>
        <p:spPr/>
        <p:txBody>
          <a:bodyPr/>
          <a:lstStyle/>
          <a:p>
            <a:pPr>
              <a:defRPr/>
            </a:pPr>
            <a:endParaRPr lang="uk-UA"/>
          </a:p>
        </p:txBody>
      </p:sp>
      <p:sp>
        <p:nvSpPr>
          <p:cNvPr id="9" name="Slide Number Placeholder 8"/>
          <p:cNvSpPr>
            <a:spLocks noGrp="1"/>
          </p:cNvSpPr>
          <p:nvPr>
            <p:ph type="sldNum" sz="quarter" idx="12"/>
          </p:nvPr>
        </p:nvSpPr>
        <p:spPr/>
        <p:txBody>
          <a:bodyPr/>
          <a:lstStyle/>
          <a:p>
            <a:pPr>
              <a:defRPr/>
            </a:pPr>
            <a:fld id="{DA68C16A-2D78-435F-9822-86FC9A625F22}" type="slidenum">
              <a:rPr lang="uk-UA" smtClean="0"/>
              <a:pPr>
                <a:defRPr/>
              </a:pPr>
              <a:t>‹№›</a:t>
            </a:fld>
            <a:endParaRPr lang="uk-UA"/>
          </a:p>
        </p:txBody>
      </p:sp>
    </p:spTree>
    <p:extLst>
      <p:ext uri="{BB962C8B-B14F-4D97-AF65-F5344CB8AC3E}">
        <p14:creationId xmlns:p14="http://schemas.microsoft.com/office/powerpoint/2010/main" val="4304811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pPr>
              <a:defRPr/>
            </a:pPr>
            <a:fld id="{EAA8E33C-F78C-406C-8E45-67D07BDF3EC6}" type="datetimeFigureOut">
              <a:rPr lang="uk-UA" smtClean="0"/>
              <a:pPr>
                <a:defRPr/>
              </a:pPr>
              <a:t>25.09.2024</a:t>
            </a:fld>
            <a:endParaRPr lang="uk-UA"/>
          </a:p>
        </p:txBody>
      </p:sp>
      <p:sp>
        <p:nvSpPr>
          <p:cNvPr id="4" name="Footer Placeholder 3"/>
          <p:cNvSpPr>
            <a:spLocks noGrp="1"/>
          </p:cNvSpPr>
          <p:nvPr>
            <p:ph type="ftr" sz="quarter" idx="11"/>
          </p:nvPr>
        </p:nvSpPr>
        <p:spPr/>
        <p:txBody>
          <a:bodyPr/>
          <a:lstStyle/>
          <a:p>
            <a:pPr>
              <a:defRPr/>
            </a:pPr>
            <a:endParaRPr lang="uk-UA"/>
          </a:p>
        </p:txBody>
      </p:sp>
      <p:sp>
        <p:nvSpPr>
          <p:cNvPr id="5" name="Slide Number Placeholder 4"/>
          <p:cNvSpPr>
            <a:spLocks noGrp="1"/>
          </p:cNvSpPr>
          <p:nvPr>
            <p:ph type="sldNum" sz="quarter" idx="12"/>
          </p:nvPr>
        </p:nvSpPr>
        <p:spPr/>
        <p:txBody>
          <a:bodyPr/>
          <a:lstStyle/>
          <a:p>
            <a:pPr>
              <a:defRPr/>
            </a:pPr>
            <a:fld id="{121169A1-33C7-4645-B224-4FA21BF9F7F2}" type="slidenum">
              <a:rPr lang="uk-UA" smtClean="0"/>
              <a:pPr>
                <a:defRPr/>
              </a:pPr>
              <a:t>‹№›</a:t>
            </a:fld>
            <a:endParaRPr lang="uk-UA"/>
          </a:p>
        </p:txBody>
      </p:sp>
    </p:spTree>
    <p:extLst>
      <p:ext uri="{BB962C8B-B14F-4D97-AF65-F5344CB8AC3E}">
        <p14:creationId xmlns:p14="http://schemas.microsoft.com/office/powerpoint/2010/main" val="30489831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C55637D5-EFB9-4813-9A0E-1F84C5D2A8CA}" type="datetimeFigureOut">
              <a:rPr lang="uk-UA" smtClean="0"/>
              <a:pPr>
                <a:defRPr/>
              </a:pPr>
              <a:t>25.09.2024</a:t>
            </a:fld>
            <a:endParaRPr lang="uk-UA"/>
          </a:p>
        </p:txBody>
      </p:sp>
      <p:sp>
        <p:nvSpPr>
          <p:cNvPr id="3" name="Footer Placeholder 2"/>
          <p:cNvSpPr>
            <a:spLocks noGrp="1"/>
          </p:cNvSpPr>
          <p:nvPr>
            <p:ph type="ftr" sz="quarter" idx="11"/>
          </p:nvPr>
        </p:nvSpPr>
        <p:spPr/>
        <p:txBody>
          <a:bodyPr/>
          <a:lstStyle/>
          <a:p>
            <a:pPr>
              <a:defRPr/>
            </a:pPr>
            <a:endParaRPr lang="uk-UA"/>
          </a:p>
        </p:txBody>
      </p:sp>
      <p:sp>
        <p:nvSpPr>
          <p:cNvPr id="4" name="Slide Number Placeholder 3"/>
          <p:cNvSpPr>
            <a:spLocks noGrp="1"/>
          </p:cNvSpPr>
          <p:nvPr>
            <p:ph type="sldNum" sz="quarter" idx="12"/>
          </p:nvPr>
        </p:nvSpPr>
        <p:spPr/>
        <p:txBody>
          <a:bodyPr/>
          <a:lstStyle/>
          <a:p>
            <a:pPr>
              <a:defRPr/>
            </a:pPr>
            <a:fld id="{014CF1B3-B50A-4EE5-94B0-FD5F5341E975}" type="slidenum">
              <a:rPr lang="uk-UA" smtClean="0"/>
              <a:pPr>
                <a:defRPr/>
              </a:pPr>
              <a:t>‹№›</a:t>
            </a:fld>
            <a:endParaRPr lang="uk-UA"/>
          </a:p>
        </p:txBody>
      </p:sp>
    </p:spTree>
    <p:extLst>
      <p:ext uri="{BB962C8B-B14F-4D97-AF65-F5344CB8AC3E}">
        <p14:creationId xmlns:p14="http://schemas.microsoft.com/office/powerpoint/2010/main" val="4194407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pPr>
              <a:defRPr/>
            </a:pPr>
            <a:fld id="{F01293A3-8ECC-4A09-8539-3631C350D10E}" type="datetimeFigureOut">
              <a:rPr lang="uk-UA" smtClean="0"/>
              <a:pPr>
                <a:defRPr/>
              </a:pPr>
              <a:t>25.09.2024</a:t>
            </a:fld>
            <a:endParaRPr lang="uk-UA"/>
          </a:p>
        </p:txBody>
      </p:sp>
      <p:sp>
        <p:nvSpPr>
          <p:cNvPr id="6" name="Footer Placeholder 5"/>
          <p:cNvSpPr>
            <a:spLocks noGrp="1"/>
          </p:cNvSpPr>
          <p:nvPr>
            <p:ph type="ftr" sz="quarter" idx="11"/>
          </p:nvPr>
        </p:nvSpPr>
        <p:spPr/>
        <p:txBody>
          <a:bodyPr/>
          <a:lstStyle/>
          <a:p>
            <a:pPr>
              <a:defRPr/>
            </a:pPr>
            <a:endParaRPr lang="uk-UA"/>
          </a:p>
        </p:txBody>
      </p:sp>
      <p:sp>
        <p:nvSpPr>
          <p:cNvPr id="7" name="Slide Number Placeholder 6"/>
          <p:cNvSpPr>
            <a:spLocks noGrp="1"/>
          </p:cNvSpPr>
          <p:nvPr>
            <p:ph type="sldNum" sz="quarter" idx="12"/>
          </p:nvPr>
        </p:nvSpPr>
        <p:spPr/>
        <p:txBody>
          <a:bodyPr/>
          <a:lstStyle/>
          <a:p>
            <a:pPr>
              <a:defRPr/>
            </a:pPr>
            <a:fld id="{23A879CB-CEE5-489B-A40C-F48CFDE71E4A}" type="slidenum">
              <a:rPr lang="uk-UA" smtClean="0"/>
              <a:pPr>
                <a:defRPr/>
              </a:pPr>
              <a:t>‹№›</a:t>
            </a:fld>
            <a:endParaRPr lang="uk-UA"/>
          </a:p>
        </p:txBody>
      </p:sp>
    </p:spTree>
    <p:extLst>
      <p:ext uri="{BB962C8B-B14F-4D97-AF65-F5344CB8AC3E}">
        <p14:creationId xmlns:p14="http://schemas.microsoft.com/office/powerpoint/2010/main" val="8139486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pPr>
              <a:defRPr/>
            </a:pPr>
            <a:fld id="{11BB64CD-E7E0-44DF-A8C3-E56860B2E3CA}" type="datetimeFigureOut">
              <a:rPr lang="uk-UA" smtClean="0"/>
              <a:pPr>
                <a:defRPr/>
              </a:pPr>
              <a:t>25.09.2024</a:t>
            </a:fld>
            <a:endParaRPr lang="uk-UA"/>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B0483E83-870E-4548-AE2A-A93209667A2A}" type="slidenum">
              <a:rPr lang="uk-UA" smtClean="0"/>
              <a:pPr>
                <a:defRPr/>
              </a:pPr>
              <a:t>‹№›</a:t>
            </a:fld>
            <a:endParaRPr lang="uk-UA"/>
          </a:p>
        </p:txBody>
      </p:sp>
    </p:spTree>
    <p:extLst>
      <p:ext uri="{BB962C8B-B14F-4D97-AF65-F5344CB8AC3E}">
        <p14:creationId xmlns:p14="http://schemas.microsoft.com/office/powerpoint/2010/main" val="42443487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fld id="{85929B11-9768-4922-BB77-07F813AB8ED3}" type="datetimeFigureOut">
              <a:rPr lang="uk-UA" smtClean="0"/>
              <a:pPr>
                <a:defRPr/>
              </a:pPr>
              <a:t>25.09.2024</a:t>
            </a:fld>
            <a:endParaRPr lang="uk-UA"/>
          </a:p>
        </p:txBody>
      </p:sp>
      <p:sp>
        <p:nvSpPr>
          <p:cNvPr id="5" name="Footer Placeholder 4"/>
          <p:cNvSpPr>
            <a:spLocks noGrp="1"/>
          </p:cNvSpPr>
          <p:nvPr>
            <p:ph type="ftr" sz="quarter" idx="11"/>
          </p:nvPr>
        </p:nvSpPr>
        <p:spPr/>
        <p:txBody>
          <a:bodyPr/>
          <a:lstStyle/>
          <a:p>
            <a:pPr>
              <a:defRPr/>
            </a:pPr>
            <a:endParaRPr lang="uk-UA"/>
          </a:p>
        </p:txBody>
      </p:sp>
      <p:sp>
        <p:nvSpPr>
          <p:cNvPr id="6" name="Slide Number Placeholder 5"/>
          <p:cNvSpPr>
            <a:spLocks noGrp="1"/>
          </p:cNvSpPr>
          <p:nvPr>
            <p:ph type="sldNum" sz="quarter" idx="12"/>
          </p:nvPr>
        </p:nvSpPr>
        <p:spPr/>
        <p:txBody>
          <a:bodyPr/>
          <a:lstStyle/>
          <a:p>
            <a:pPr>
              <a:defRPr/>
            </a:pPr>
            <a:fld id="{B83CA2B1-BB2F-4216-9229-AC4E7EFCD147}" type="slidenum">
              <a:rPr lang="uk-UA" smtClean="0"/>
              <a:pPr>
                <a:defRPr/>
              </a:pPr>
              <a:t>‹№›</a:t>
            </a:fld>
            <a:endParaRPr lang="uk-UA"/>
          </a:p>
        </p:txBody>
      </p:sp>
    </p:spTree>
    <p:extLst>
      <p:ext uri="{BB962C8B-B14F-4D97-AF65-F5344CB8AC3E}">
        <p14:creationId xmlns:p14="http://schemas.microsoft.com/office/powerpoint/2010/main" val="20279792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fld id="{85929B11-9768-4922-BB77-07F813AB8ED3}" type="datetimeFigureOut">
              <a:rPr lang="uk-UA" smtClean="0"/>
              <a:pPr>
                <a:defRPr/>
              </a:pPr>
              <a:t>25.09.2024</a:t>
            </a:fld>
            <a:endParaRPr lang="uk-UA"/>
          </a:p>
        </p:txBody>
      </p:sp>
      <p:sp>
        <p:nvSpPr>
          <p:cNvPr id="5" name="Footer Placeholder 4"/>
          <p:cNvSpPr>
            <a:spLocks noGrp="1"/>
          </p:cNvSpPr>
          <p:nvPr>
            <p:ph type="ftr" sz="quarter" idx="11"/>
          </p:nvPr>
        </p:nvSpPr>
        <p:spPr/>
        <p:txBody>
          <a:bodyPr/>
          <a:lstStyle/>
          <a:p>
            <a:pPr>
              <a:defRPr/>
            </a:pPr>
            <a:endParaRPr lang="uk-UA"/>
          </a:p>
        </p:txBody>
      </p:sp>
      <p:sp>
        <p:nvSpPr>
          <p:cNvPr id="6" name="Slide Number Placeholder 5"/>
          <p:cNvSpPr>
            <a:spLocks noGrp="1"/>
          </p:cNvSpPr>
          <p:nvPr>
            <p:ph type="sldNum" sz="quarter" idx="12"/>
          </p:nvPr>
        </p:nvSpPr>
        <p:spPr/>
        <p:txBody>
          <a:bodyPr/>
          <a:lstStyle/>
          <a:p>
            <a:pPr>
              <a:defRPr/>
            </a:pPr>
            <a:fld id="{B83CA2B1-BB2F-4216-9229-AC4E7EFCD147}" type="slidenum">
              <a:rPr lang="uk-UA" smtClean="0"/>
              <a:pPr>
                <a:defRPr/>
              </a:pPr>
              <a:t>‹№›</a:t>
            </a:fld>
            <a:endParaRPr lang="uk-UA"/>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6163254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fld id="{85929B11-9768-4922-BB77-07F813AB8ED3}" type="datetimeFigureOut">
              <a:rPr lang="uk-UA" smtClean="0"/>
              <a:pPr>
                <a:defRPr/>
              </a:pPr>
              <a:t>25.09.2024</a:t>
            </a:fld>
            <a:endParaRPr lang="uk-UA"/>
          </a:p>
        </p:txBody>
      </p:sp>
      <p:sp>
        <p:nvSpPr>
          <p:cNvPr id="5" name="Footer Placeholder 4"/>
          <p:cNvSpPr>
            <a:spLocks noGrp="1"/>
          </p:cNvSpPr>
          <p:nvPr>
            <p:ph type="ftr" sz="quarter" idx="11"/>
          </p:nvPr>
        </p:nvSpPr>
        <p:spPr/>
        <p:txBody>
          <a:bodyPr/>
          <a:lstStyle/>
          <a:p>
            <a:pPr>
              <a:defRPr/>
            </a:pPr>
            <a:endParaRPr lang="uk-UA"/>
          </a:p>
        </p:txBody>
      </p:sp>
      <p:sp>
        <p:nvSpPr>
          <p:cNvPr id="6" name="Slide Number Placeholder 5"/>
          <p:cNvSpPr>
            <a:spLocks noGrp="1"/>
          </p:cNvSpPr>
          <p:nvPr>
            <p:ph type="sldNum" sz="quarter" idx="12"/>
          </p:nvPr>
        </p:nvSpPr>
        <p:spPr/>
        <p:txBody>
          <a:bodyPr/>
          <a:lstStyle/>
          <a:p>
            <a:pPr>
              <a:defRPr/>
            </a:pPr>
            <a:fld id="{B83CA2B1-BB2F-4216-9229-AC4E7EFCD147}" type="slidenum">
              <a:rPr lang="uk-UA" smtClean="0"/>
              <a:pPr>
                <a:defRPr/>
              </a:pPr>
              <a:t>‹№›</a:t>
            </a:fld>
            <a:endParaRPr lang="uk-UA"/>
          </a:p>
        </p:txBody>
      </p:sp>
    </p:spTree>
    <p:extLst>
      <p:ext uri="{BB962C8B-B14F-4D97-AF65-F5344CB8AC3E}">
        <p14:creationId xmlns:p14="http://schemas.microsoft.com/office/powerpoint/2010/main" val="10924475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fld id="{85929B11-9768-4922-BB77-07F813AB8ED3}" type="datetimeFigureOut">
              <a:rPr lang="uk-UA" smtClean="0"/>
              <a:pPr>
                <a:defRPr/>
              </a:pPr>
              <a:t>25.09.2024</a:t>
            </a:fld>
            <a:endParaRPr lang="uk-UA"/>
          </a:p>
        </p:txBody>
      </p:sp>
      <p:sp>
        <p:nvSpPr>
          <p:cNvPr id="5" name="Footer Placeholder 4"/>
          <p:cNvSpPr>
            <a:spLocks noGrp="1"/>
          </p:cNvSpPr>
          <p:nvPr>
            <p:ph type="ftr" sz="quarter" idx="11"/>
          </p:nvPr>
        </p:nvSpPr>
        <p:spPr/>
        <p:txBody>
          <a:bodyPr/>
          <a:lstStyle/>
          <a:p>
            <a:pPr>
              <a:defRPr/>
            </a:pPr>
            <a:endParaRPr lang="uk-UA"/>
          </a:p>
        </p:txBody>
      </p:sp>
      <p:sp>
        <p:nvSpPr>
          <p:cNvPr id="6" name="Slide Number Placeholder 5"/>
          <p:cNvSpPr>
            <a:spLocks noGrp="1"/>
          </p:cNvSpPr>
          <p:nvPr>
            <p:ph type="sldNum" sz="quarter" idx="12"/>
          </p:nvPr>
        </p:nvSpPr>
        <p:spPr/>
        <p:txBody>
          <a:bodyPr/>
          <a:lstStyle/>
          <a:p>
            <a:pPr>
              <a:defRPr/>
            </a:pPr>
            <a:fld id="{B83CA2B1-BB2F-4216-9229-AC4E7EFCD147}" type="slidenum">
              <a:rPr lang="uk-UA" smtClean="0"/>
              <a:pPr>
                <a:defRPr/>
              </a:pPr>
              <a:t>‹№›</a:t>
            </a:fld>
            <a:endParaRPr lang="uk-U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308249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fld id="{85929B11-9768-4922-BB77-07F813AB8ED3}" type="datetimeFigureOut">
              <a:rPr lang="uk-UA" smtClean="0"/>
              <a:pPr>
                <a:defRPr/>
              </a:pPr>
              <a:t>25.09.2024</a:t>
            </a:fld>
            <a:endParaRPr lang="uk-UA"/>
          </a:p>
        </p:txBody>
      </p:sp>
      <p:sp>
        <p:nvSpPr>
          <p:cNvPr id="5" name="Footer Placeholder 4"/>
          <p:cNvSpPr>
            <a:spLocks noGrp="1"/>
          </p:cNvSpPr>
          <p:nvPr>
            <p:ph type="ftr" sz="quarter" idx="11"/>
          </p:nvPr>
        </p:nvSpPr>
        <p:spPr/>
        <p:txBody>
          <a:bodyPr/>
          <a:lstStyle/>
          <a:p>
            <a:pPr>
              <a:defRPr/>
            </a:pPr>
            <a:endParaRPr lang="uk-UA"/>
          </a:p>
        </p:txBody>
      </p:sp>
      <p:sp>
        <p:nvSpPr>
          <p:cNvPr id="6" name="Slide Number Placeholder 5"/>
          <p:cNvSpPr>
            <a:spLocks noGrp="1"/>
          </p:cNvSpPr>
          <p:nvPr>
            <p:ph type="sldNum" sz="quarter" idx="12"/>
          </p:nvPr>
        </p:nvSpPr>
        <p:spPr/>
        <p:txBody>
          <a:bodyPr/>
          <a:lstStyle/>
          <a:p>
            <a:pPr>
              <a:defRPr/>
            </a:pPr>
            <a:fld id="{B83CA2B1-BB2F-4216-9229-AC4E7EFCD147}" type="slidenum">
              <a:rPr lang="uk-UA" smtClean="0"/>
              <a:pPr>
                <a:defRPr/>
              </a:pPr>
              <a:t>‹№›</a:t>
            </a:fld>
            <a:endParaRPr lang="uk-UA"/>
          </a:p>
        </p:txBody>
      </p:sp>
    </p:spTree>
    <p:extLst>
      <p:ext uri="{BB962C8B-B14F-4D97-AF65-F5344CB8AC3E}">
        <p14:creationId xmlns:p14="http://schemas.microsoft.com/office/powerpoint/2010/main" val="20420246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pPr>
              <a:defRPr/>
            </a:pPr>
            <a:fld id="{F1C3CF34-C895-4010-9535-52A371E9A5DF}" type="datetimeFigureOut">
              <a:rPr lang="uk-UA" smtClean="0"/>
              <a:pPr>
                <a:defRPr/>
              </a:pPr>
              <a:t>25.09.2024</a:t>
            </a:fld>
            <a:endParaRPr lang="uk-UA"/>
          </a:p>
        </p:txBody>
      </p:sp>
      <p:sp>
        <p:nvSpPr>
          <p:cNvPr id="5" name="Footer Placeholder 4"/>
          <p:cNvSpPr>
            <a:spLocks noGrp="1"/>
          </p:cNvSpPr>
          <p:nvPr>
            <p:ph type="ftr" sz="quarter" idx="11"/>
          </p:nvPr>
        </p:nvSpPr>
        <p:spPr/>
        <p:txBody>
          <a:bodyPr/>
          <a:lstStyle/>
          <a:p>
            <a:pPr>
              <a:defRPr/>
            </a:pPr>
            <a:endParaRPr lang="uk-UA"/>
          </a:p>
        </p:txBody>
      </p:sp>
      <p:sp>
        <p:nvSpPr>
          <p:cNvPr id="6" name="Slide Number Placeholder 5"/>
          <p:cNvSpPr>
            <a:spLocks noGrp="1"/>
          </p:cNvSpPr>
          <p:nvPr>
            <p:ph type="sldNum" sz="quarter" idx="12"/>
          </p:nvPr>
        </p:nvSpPr>
        <p:spPr/>
        <p:txBody>
          <a:bodyPr/>
          <a:lstStyle/>
          <a:p>
            <a:pPr>
              <a:defRPr/>
            </a:pPr>
            <a:fld id="{972EA3EC-A51D-469D-B824-C660EE07E666}" type="slidenum">
              <a:rPr lang="uk-UA" smtClean="0"/>
              <a:pPr>
                <a:defRPr/>
              </a:pPr>
              <a:t>‹№›</a:t>
            </a:fld>
            <a:endParaRPr lang="uk-UA"/>
          </a:p>
        </p:txBody>
      </p:sp>
    </p:spTree>
    <p:extLst>
      <p:ext uri="{BB962C8B-B14F-4D97-AF65-F5344CB8AC3E}">
        <p14:creationId xmlns:p14="http://schemas.microsoft.com/office/powerpoint/2010/main" val="4872744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pPr>
              <a:defRPr/>
            </a:pPr>
            <a:fld id="{827952FF-06D4-40EB-A5D7-05B44EF97C4F}" type="datetimeFigureOut">
              <a:rPr lang="uk-UA" smtClean="0"/>
              <a:pPr>
                <a:defRPr/>
              </a:pPr>
              <a:t>25.09.2024</a:t>
            </a:fld>
            <a:endParaRPr lang="uk-UA"/>
          </a:p>
        </p:txBody>
      </p:sp>
      <p:sp>
        <p:nvSpPr>
          <p:cNvPr id="5" name="Footer Placeholder 4"/>
          <p:cNvSpPr>
            <a:spLocks noGrp="1"/>
          </p:cNvSpPr>
          <p:nvPr>
            <p:ph type="ftr" sz="quarter" idx="11"/>
          </p:nvPr>
        </p:nvSpPr>
        <p:spPr/>
        <p:txBody>
          <a:bodyPr/>
          <a:lstStyle/>
          <a:p>
            <a:pPr>
              <a:defRPr/>
            </a:pPr>
            <a:endParaRPr lang="uk-UA"/>
          </a:p>
        </p:txBody>
      </p:sp>
      <p:sp>
        <p:nvSpPr>
          <p:cNvPr id="6" name="Slide Number Placeholder 5"/>
          <p:cNvSpPr>
            <a:spLocks noGrp="1"/>
          </p:cNvSpPr>
          <p:nvPr>
            <p:ph type="sldNum" sz="quarter" idx="12"/>
          </p:nvPr>
        </p:nvSpPr>
        <p:spPr/>
        <p:txBody>
          <a:bodyPr/>
          <a:lstStyle/>
          <a:p>
            <a:pPr>
              <a:defRPr/>
            </a:pPr>
            <a:fld id="{A3846BF7-94CE-4DAF-9ADC-90571E2EFA2D}" type="slidenum">
              <a:rPr lang="uk-UA" smtClean="0"/>
              <a:pPr>
                <a:defRPr/>
              </a:pPr>
              <a:t>‹№›</a:t>
            </a:fld>
            <a:endParaRPr lang="uk-UA"/>
          </a:p>
        </p:txBody>
      </p:sp>
    </p:spTree>
    <p:extLst>
      <p:ext uri="{BB962C8B-B14F-4D97-AF65-F5344CB8AC3E}">
        <p14:creationId xmlns:p14="http://schemas.microsoft.com/office/powerpoint/2010/main" val="3738062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Пользовательский макет">
    <p:spTree>
      <p:nvGrpSpPr>
        <p:cNvPr id="1" name=""/>
        <p:cNvGrpSpPr/>
        <p:nvPr/>
      </p:nvGrpSpPr>
      <p:grpSpPr>
        <a:xfrm>
          <a:off x="0" y="0"/>
          <a:ext cx="0" cy="0"/>
          <a:chOff x="0" y="0"/>
          <a:chExt cx="0" cy="0"/>
        </a:xfrm>
      </p:grpSpPr>
      <p:sp>
        <p:nvSpPr>
          <p:cNvPr id="6" name="Текст 5"/>
          <p:cNvSpPr>
            <a:spLocks noGrp="1"/>
          </p:cNvSpPr>
          <p:nvPr>
            <p:ph type="body" sz="quarter" idx="15"/>
          </p:nvPr>
        </p:nvSpPr>
        <p:spPr>
          <a:xfrm>
            <a:off x="431373" y="188644"/>
            <a:ext cx="11329259" cy="576263"/>
          </a:xfrm>
          <a:prstGeom prst="rect">
            <a:avLst/>
          </a:prstGeom>
        </p:spPr>
        <p:txBody>
          <a:bodyPr/>
          <a:lstStyle>
            <a:lvl1pPr marL="0" indent="0">
              <a:buNone/>
              <a:defRPr sz="2400" b="1">
                <a:solidFill>
                  <a:srgbClr val="0070C0"/>
                </a:solidFill>
                <a:latin typeface="Calibri" panose="020F0502020204030204" pitchFamily="34" charset="0"/>
              </a:defRPr>
            </a:lvl1pPr>
          </a:lstStyle>
          <a:p>
            <a:pPr lvl="0"/>
            <a:r>
              <a:rPr lang="ru-RU" dirty="0"/>
              <a:t>Образец текста</a:t>
            </a:r>
          </a:p>
        </p:txBody>
      </p:sp>
      <p:sp>
        <p:nvSpPr>
          <p:cNvPr id="10" name="Рисунок 6"/>
          <p:cNvSpPr>
            <a:spLocks noGrp="1"/>
          </p:cNvSpPr>
          <p:nvPr>
            <p:ph type="pic" sz="quarter" idx="13"/>
          </p:nvPr>
        </p:nvSpPr>
        <p:spPr>
          <a:xfrm>
            <a:off x="1708800" y="1052736"/>
            <a:ext cx="9067200" cy="3816424"/>
          </a:xfrm>
          <a:prstGeom prst="rect">
            <a:avLst/>
          </a:prstGeom>
          <a:effectLst/>
        </p:spPr>
        <p:txBody>
          <a:bodyPr rtlCol="0">
            <a:normAutofit/>
          </a:bodyPr>
          <a:lstStyle/>
          <a:p>
            <a:pPr lvl="0"/>
            <a:endParaRPr lang="uk-UA" noProof="0"/>
          </a:p>
        </p:txBody>
      </p:sp>
      <p:sp>
        <p:nvSpPr>
          <p:cNvPr id="7" name="Текст 5"/>
          <p:cNvSpPr>
            <a:spLocks noGrp="1"/>
          </p:cNvSpPr>
          <p:nvPr>
            <p:ph type="body" sz="quarter" idx="16"/>
          </p:nvPr>
        </p:nvSpPr>
        <p:spPr>
          <a:xfrm>
            <a:off x="1871533" y="6381341"/>
            <a:ext cx="8448939" cy="360239"/>
          </a:xfrm>
          <a:prstGeom prst="rect">
            <a:avLst/>
          </a:prstGeom>
        </p:spPr>
        <p:txBody>
          <a:bodyPr/>
          <a:lstStyle>
            <a:lvl1pPr marL="0" indent="0">
              <a:buNone/>
              <a:defRPr sz="1800" b="0" i="1">
                <a:solidFill>
                  <a:srgbClr val="0070C0"/>
                </a:solidFill>
                <a:latin typeface="Calibri" panose="020F0502020204030204" pitchFamily="34" charset="0"/>
              </a:defRPr>
            </a:lvl1pPr>
          </a:lstStyle>
          <a:p>
            <a:pPr lvl="0"/>
            <a:r>
              <a:rPr lang="ru-RU" dirty="0"/>
              <a:t>Образец текста</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Пользовательский макет">
    <p:spTree>
      <p:nvGrpSpPr>
        <p:cNvPr id="1" name=""/>
        <p:cNvGrpSpPr/>
        <p:nvPr/>
      </p:nvGrpSpPr>
      <p:grpSpPr>
        <a:xfrm>
          <a:off x="0" y="0"/>
          <a:ext cx="0" cy="0"/>
          <a:chOff x="0" y="0"/>
          <a:chExt cx="0" cy="0"/>
        </a:xfrm>
      </p:grpSpPr>
      <p:sp>
        <p:nvSpPr>
          <p:cNvPr id="6" name="Текст 5"/>
          <p:cNvSpPr>
            <a:spLocks noGrp="1"/>
          </p:cNvSpPr>
          <p:nvPr>
            <p:ph type="body" sz="quarter" idx="15"/>
          </p:nvPr>
        </p:nvSpPr>
        <p:spPr>
          <a:xfrm>
            <a:off x="431373" y="188644"/>
            <a:ext cx="11329259" cy="576263"/>
          </a:xfrm>
          <a:prstGeom prst="rect">
            <a:avLst/>
          </a:prstGeom>
        </p:spPr>
        <p:txBody>
          <a:bodyPr/>
          <a:lstStyle>
            <a:lvl1pPr marL="0" indent="0">
              <a:buNone/>
              <a:defRPr sz="3200" b="1">
                <a:solidFill>
                  <a:srgbClr val="0070C0"/>
                </a:solidFill>
                <a:latin typeface="Calibri" panose="020F0502020204030204" pitchFamily="34" charset="0"/>
              </a:defRPr>
            </a:lvl1pPr>
          </a:lstStyle>
          <a:p>
            <a:pPr lvl="0"/>
            <a:r>
              <a:rPr lang="ru-RU" dirty="0"/>
              <a:t>Образец текста</a:t>
            </a:r>
          </a:p>
        </p:txBody>
      </p:sp>
      <p:sp>
        <p:nvSpPr>
          <p:cNvPr id="10" name="Рисунок 6"/>
          <p:cNvSpPr>
            <a:spLocks noGrp="1"/>
          </p:cNvSpPr>
          <p:nvPr>
            <p:ph type="pic" sz="quarter" idx="13"/>
          </p:nvPr>
        </p:nvSpPr>
        <p:spPr>
          <a:xfrm>
            <a:off x="2123821" y="3429000"/>
            <a:ext cx="7944363" cy="3096344"/>
          </a:xfrm>
          <a:prstGeom prst="rect">
            <a:avLst/>
          </a:prstGeom>
          <a:effectLst/>
        </p:spPr>
        <p:txBody>
          <a:bodyPr rtlCol="0">
            <a:normAutofit/>
          </a:bodyPr>
          <a:lstStyle/>
          <a:p>
            <a:pPr lvl="0"/>
            <a:endParaRPr lang="uk-UA" noProof="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85929B11-9768-4922-BB77-07F813AB8ED3}" type="datetimeFigureOut">
              <a:rPr lang="uk-UA" smtClean="0"/>
              <a:pPr>
                <a:defRPr/>
              </a:pPr>
              <a:t>25.09.2024</a:t>
            </a:fld>
            <a:endParaRPr lang="uk-U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uk-U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pPr>
              <a:defRPr/>
            </a:pPr>
            <a:fld id="{B83CA2B1-BB2F-4216-9229-AC4E7EFCD147}" type="slidenum">
              <a:rPr lang="uk-UA" smtClean="0"/>
              <a:pPr>
                <a:defRPr/>
              </a:pPr>
              <a:t>‹№›</a:t>
            </a:fld>
            <a:endParaRPr lang="uk-UA"/>
          </a:p>
        </p:txBody>
      </p:sp>
    </p:spTree>
    <p:extLst>
      <p:ext uri="{BB962C8B-B14F-4D97-AF65-F5344CB8AC3E}">
        <p14:creationId xmlns:p14="http://schemas.microsoft.com/office/powerpoint/2010/main" val="436489737"/>
      </p:ext>
    </p:extLst>
  </p:cSld>
  <p:clrMap bg1="lt1" tx1="dk1" bg2="lt2" tx2="dk2" accent1="accent1" accent2="accent2" accent3="accent3" accent4="accent4" accent5="accent5" accent6="accent6" hlink="hlink" folHlink="folHlink"/>
  <p:sldLayoutIdLst>
    <p:sldLayoutId id="2147484333" r:id="rId1"/>
    <p:sldLayoutId id="2147484334" r:id="rId2"/>
    <p:sldLayoutId id="2147484335" r:id="rId3"/>
    <p:sldLayoutId id="2147484336" r:id="rId4"/>
    <p:sldLayoutId id="2147484337" r:id="rId5"/>
    <p:sldLayoutId id="2147484338" r:id="rId6"/>
    <p:sldLayoutId id="2147484339" r:id="rId7"/>
    <p:sldLayoutId id="2147484340" r:id="rId8"/>
    <p:sldLayoutId id="2147484341" r:id="rId9"/>
    <p:sldLayoutId id="2147484342" r:id="rId10"/>
    <p:sldLayoutId id="2147484343" r:id="rId11"/>
    <p:sldLayoutId id="2147484344" r:id="rId12"/>
    <p:sldLayoutId id="2147484345" r:id="rId13"/>
    <p:sldLayoutId id="2147484346" r:id="rId14"/>
    <p:sldLayoutId id="2147484347" r:id="rId15"/>
    <p:sldLayoutId id="2147484348" r:id="rId16"/>
    <p:sldLayoutId id="2147483743" r:id="rId17"/>
    <p:sldLayoutId id="2147483744" r:id="rId18"/>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07/relationships/hdphoto" Target="../media/hdphoto1.wdp"/><Relationship Id="rId7" Type="http://schemas.openxmlformats.org/officeDocument/2006/relationships/diagramColors" Target="../diagrams/colors1.xml"/><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11.jpeg"/><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625918" y="1163782"/>
            <a:ext cx="9548860" cy="1833829"/>
          </a:xfrm>
        </p:spPr>
        <p:txBody>
          <a:bodyPr/>
          <a:lstStyle/>
          <a:p>
            <a:pPr algn="ctr">
              <a:lnSpc>
                <a:spcPct val="150000"/>
              </a:lnSpc>
              <a:spcAft>
                <a:spcPts val="800"/>
              </a:spcAft>
            </a:pPr>
            <a:r>
              <a:rPr lang="uk-UA" sz="4800" b="1" kern="100" dirty="0">
                <a:effectLst/>
                <a:latin typeface="Times New Roman" panose="02020603050405020304" pitchFamily="18" charset="0"/>
                <a:ea typeface="Calibri" panose="020F0502020204030204" pitchFamily="34" charset="0"/>
                <a:cs typeface="Times New Roman" panose="02020603050405020304" pitchFamily="18" charset="0"/>
              </a:rPr>
              <a:t>«Запобігання булінгу в закладах дошкільної освіти»</a:t>
            </a:r>
            <a:endParaRPr lang="uk-UA" sz="4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Подзаголовок 4"/>
          <p:cNvSpPr txBox="1">
            <a:spLocks noGrp="1"/>
          </p:cNvSpPr>
          <p:nvPr>
            <p:ph type="subTitle" idx="1"/>
          </p:nvPr>
        </p:nvSpPr>
        <p:spPr>
          <a:xfrm>
            <a:off x="6997148" y="3140765"/>
            <a:ext cx="5194853" cy="3503761"/>
          </a:xfrm>
          <a:prstGeom prst="rect">
            <a:avLst/>
          </a:prstGeom>
        </p:spPr>
        <p:txBody>
          <a:bodyPr vert="horz" lIns="91440" tIns="45720" rIns="91440" bIns="45720" rtlCol="0" anchor="ctr">
            <a:normAutofit lnSpcReduction="10000"/>
          </a:bodyPr>
          <a:lstStyle>
            <a:lvl1pPr marL="0" indent="0" algn="l"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75000"/>
                    <a:lumOff val="25000"/>
                  </a:schemeClr>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None/>
              <a:defRPr sz="1800" kern="1200">
                <a:solidFill>
                  <a:schemeClr val="tx1">
                    <a:tint val="7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9pPr>
          </a:lstStyle>
          <a:p>
            <a:pPr algn="ctr">
              <a:lnSpc>
                <a:spcPct val="150000"/>
              </a:lnSpc>
              <a:spcAft>
                <a:spcPts val="800"/>
              </a:spcAft>
            </a:pPr>
            <a:r>
              <a:rPr lang="uk-UA" sz="1800" kern="100" dirty="0">
                <a:effectLst/>
                <a:latin typeface="Times New Roman" panose="02020603050405020304" pitchFamily="18" charset="0"/>
                <a:ea typeface="Calibri" panose="020F0502020204030204" pitchFamily="34" charset="0"/>
                <a:cs typeface="Times New Roman" panose="02020603050405020304" pitchFamily="18" charset="0"/>
              </a:rPr>
              <a:t>Слухач групи 4.4.1.</a:t>
            </a:r>
            <a:endParaRPr lang="uk-UA"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800"/>
              </a:spcAft>
            </a:pPr>
            <a:r>
              <a:rPr lang="uk-UA" sz="1800" kern="100" dirty="0">
                <a:effectLst/>
                <a:latin typeface="Times New Roman" panose="02020603050405020304" pitchFamily="18" charset="0"/>
                <a:ea typeface="Calibri" panose="020F0502020204030204" pitchFamily="34" charset="0"/>
                <a:cs typeface="Times New Roman" panose="02020603050405020304" pitchFamily="18" charset="0"/>
              </a:rPr>
              <a:t>Напрям підготовки «Розбудова системи якості освіти у закладах дошкільної освіти»</a:t>
            </a:r>
            <a:endParaRPr lang="uk-UA"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800"/>
              </a:spcAft>
            </a:pPr>
            <a:r>
              <a:rPr lang="uk-UA" sz="1800" kern="100" dirty="0">
                <a:effectLst/>
                <a:latin typeface="Times New Roman" panose="02020603050405020304" pitchFamily="18" charset="0"/>
                <a:ea typeface="Calibri" panose="020F0502020204030204" pitchFamily="34" charset="0"/>
                <a:cs typeface="Times New Roman" panose="02020603050405020304" pitchFamily="18" charset="0"/>
              </a:rPr>
              <a:t>Швардовська Ольга Олександрівна</a:t>
            </a:r>
            <a:endParaRPr lang="uk-UA"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800"/>
              </a:spcAft>
            </a:pPr>
            <a:r>
              <a:rPr lang="uk-UA" sz="1800" kern="100" dirty="0">
                <a:effectLst/>
                <a:latin typeface="Times New Roman" panose="02020603050405020304" pitchFamily="18" charset="0"/>
                <a:ea typeface="Calibri" panose="020F0502020204030204" pitchFamily="34" charset="0"/>
                <a:cs typeface="Times New Roman" panose="02020603050405020304" pitchFamily="18" charset="0"/>
              </a:rPr>
              <a:t>Директор Комунального закладу «Дошкільний навчальний заклад (ясла-садок) №40 Луцької міської ради Волинської області»</a:t>
            </a:r>
            <a:endParaRPr lang="uk-UA"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8067" y="4815338"/>
            <a:ext cx="4047068" cy="1833828"/>
          </a:xfrm>
          <a:prstGeom prst="rect">
            <a:avLst/>
          </a:prstGeom>
        </p:spPr>
      </p:pic>
    </p:spTree>
    <p:extLst>
      <p:ext uri="{BB962C8B-B14F-4D97-AF65-F5344CB8AC3E}">
        <p14:creationId xmlns:p14="http://schemas.microsoft.com/office/powerpoint/2010/main" val="20429944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00400" y="477023"/>
            <a:ext cx="7059448" cy="4927457"/>
          </a:xfrm>
        </p:spPr>
        <p:txBody>
          <a:bodyPr>
            <a:noAutofit/>
          </a:bodyPr>
          <a:lstStyle/>
          <a:p>
            <a:pPr>
              <a:lnSpc>
                <a:spcPct val="150000"/>
              </a:lnSpc>
            </a:pPr>
            <a:r>
              <a:rPr lang="uk-UA" sz="2400" b="1" dirty="0" err="1"/>
              <a:t>Булінг</a:t>
            </a:r>
            <a:r>
              <a:rPr lang="uk-UA" sz="2400" dirty="0"/>
              <a:t> - це  діяння (дії або бездіяльність) учасників освітнього процесу, які полягають у психологічному, фізичному, економічному, сексуальному насильстві, у тому числі із застосуванням засобів електронних комунікацій, що вчиняються стосовно малолітньої чи неповнолітньої особи та (або) такою особою стосовно інших учасників освітнього процесу, внаслідок чого могла бути чи була заподіяна шкода психічному або фізичному здоров’ю потерпілого.</a:t>
            </a:r>
          </a:p>
        </p:txBody>
      </p:sp>
      <p:pic>
        <p:nvPicPr>
          <p:cNvPr id="1028" name="Picture 4" descr="12,476 Bullying Children Stock Photos and Images - 123R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0157" y="1400695"/>
            <a:ext cx="4286250" cy="42862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79894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399011" y="216133"/>
            <a:ext cx="9094124" cy="2028304"/>
          </a:xfrm>
        </p:spPr>
        <p:txBody>
          <a:bodyPr>
            <a:noAutofit/>
          </a:bodyPr>
          <a:lstStyle/>
          <a:p>
            <a:pPr algn="ctr"/>
            <a:r>
              <a:rPr lang="uk-UA" sz="3200" b="1" dirty="0">
                <a:solidFill>
                  <a:schemeClr val="accent5"/>
                </a:solidFill>
              </a:rPr>
              <a:t>Заклад освіти планує та реалізує діяльність щодо запобігання будь-яким проявам дискримінації, </a:t>
            </a:r>
            <a:r>
              <a:rPr lang="uk-UA" sz="3200" b="1" dirty="0" err="1">
                <a:solidFill>
                  <a:schemeClr val="accent5"/>
                </a:solidFill>
              </a:rPr>
              <a:t>булінгу</a:t>
            </a:r>
            <a:r>
              <a:rPr lang="uk-UA" sz="3200" b="1" dirty="0">
                <a:solidFill>
                  <a:schemeClr val="accent5"/>
                </a:solidFill>
              </a:rPr>
              <a:t> в закладі</a:t>
            </a:r>
            <a:r>
              <a:rPr lang="en-US" sz="3200" b="1" dirty="0">
                <a:solidFill>
                  <a:schemeClr val="accent5"/>
                </a:solidFill>
              </a:rPr>
              <a:t>.</a:t>
            </a:r>
            <a:endParaRPr lang="uk-UA" sz="3200" dirty="0">
              <a:solidFill>
                <a:schemeClr val="accent5"/>
              </a:solidFill>
            </a:endParaRPr>
          </a:p>
        </p:txBody>
      </p:sp>
      <p:sp>
        <p:nvSpPr>
          <p:cNvPr id="3" name="Текст 2"/>
          <p:cNvSpPr>
            <a:spLocks noGrp="1"/>
          </p:cNvSpPr>
          <p:nvPr>
            <p:ph type="body" idx="1"/>
          </p:nvPr>
        </p:nvSpPr>
        <p:spPr>
          <a:xfrm>
            <a:off x="544330" y="2474336"/>
            <a:ext cx="9929705" cy="3680548"/>
          </a:xfrm>
        </p:spPr>
        <p:txBody>
          <a:bodyPr>
            <a:normAutofit fontScale="92500"/>
          </a:bodyPr>
          <a:lstStyle/>
          <a:p>
            <a:pPr>
              <a:lnSpc>
                <a:spcPct val="150000"/>
              </a:lnSpc>
            </a:pPr>
            <a:r>
              <a:rPr lang="uk-UA" b="1" dirty="0"/>
              <a:t>Будь-яка діяльність буде системною, якщо вона відповідним чином спланована. А такий важливий аспект освітньої діяльності, як запобігання будь-яким формам дискримінації і </a:t>
            </a:r>
            <a:r>
              <a:rPr lang="uk-UA" b="1" dirty="0" err="1"/>
              <a:t>булінгу</a:t>
            </a:r>
            <a:r>
              <a:rPr lang="uk-UA" b="1" dirty="0"/>
              <a:t> (цькування) в закладі, потребує чіткого планування та дій. </a:t>
            </a:r>
            <a:endParaRPr lang="en-US" b="1" dirty="0"/>
          </a:p>
          <a:p>
            <a:pPr>
              <a:lnSpc>
                <a:spcPct val="150000"/>
              </a:lnSpc>
            </a:pPr>
            <a:r>
              <a:rPr lang="uk-UA" b="1" dirty="0"/>
              <a:t>Комплекс заходів із запобігання, профілактики та попередження </a:t>
            </a:r>
            <a:r>
              <a:rPr lang="uk-UA" b="1" dirty="0" err="1"/>
              <a:t>булінгу</a:t>
            </a:r>
            <a:r>
              <a:rPr lang="uk-UA" b="1" dirty="0"/>
              <a:t> складає анти- </a:t>
            </a:r>
            <a:r>
              <a:rPr lang="uk-UA" b="1" dirty="0" err="1"/>
              <a:t>булінгову</a:t>
            </a:r>
            <a:r>
              <a:rPr lang="uk-UA" b="1" dirty="0"/>
              <a:t> політику закладу. </a:t>
            </a:r>
            <a:endParaRPr lang="en-US" b="1" dirty="0"/>
          </a:p>
          <a:p>
            <a:pPr>
              <a:lnSpc>
                <a:spcPct val="150000"/>
              </a:lnSpc>
            </a:pPr>
            <a:r>
              <a:rPr lang="uk-UA" b="1" dirty="0"/>
              <a:t>Політика запобігання </a:t>
            </a:r>
            <a:r>
              <a:rPr lang="uk-UA" b="1" dirty="0" err="1"/>
              <a:t>булінгу</a:t>
            </a:r>
            <a:r>
              <a:rPr lang="uk-UA" b="1" dirty="0"/>
              <a:t> у закладі освіти має бути комплексною і охоплювати усіх учасників освітнього процесу. Кожен працівник закладу має знати про </a:t>
            </a:r>
            <a:r>
              <a:rPr lang="uk-UA" b="1" dirty="0" err="1"/>
              <a:t>антибулінгову</a:t>
            </a:r>
            <a:r>
              <a:rPr lang="uk-UA" b="1" dirty="0"/>
              <a:t> політику та неухильно дотримуватись правил та процедур нею встановлених.</a:t>
            </a:r>
          </a:p>
          <a:p>
            <a:pPr>
              <a:lnSpc>
                <a:spcPct val="150000"/>
              </a:lnSpc>
            </a:pPr>
            <a:endParaRPr lang="uk-UA" b="1" dirty="0"/>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6072" y="3611494"/>
            <a:ext cx="2543390" cy="2543390"/>
          </a:xfrm>
          <a:prstGeom prst="rect">
            <a:avLst/>
          </a:prstGeom>
        </p:spPr>
      </p:pic>
    </p:spTree>
    <p:extLst>
      <p:ext uri="{BB962C8B-B14F-4D97-AF65-F5344CB8AC3E}">
        <p14:creationId xmlns:p14="http://schemas.microsoft.com/office/powerpoint/2010/main" val="28658097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 y="200597"/>
            <a:ext cx="9397047" cy="878316"/>
          </a:xfrm>
        </p:spPr>
        <p:style>
          <a:lnRef idx="0">
            <a:schemeClr val="accent1"/>
          </a:lnRef>
          <a:fillRef idx="3">
            <a:schemeClr val="accent1"/>
          </a:fillRef>
          <a:effectRef idx="3">
            <a:schemeClr val="accent1"/>
          </a:effectRef>
          <a:fontRef idx="minor">
            <a:schemeClr val="lt1"/>
          </a:fontRef>
        </p:style>
        <p:txBody>
          <a:bodyPr>
            <a:normAutofit/>
          </a:bodyPr>
          <a:lstStyle/>
          <a:p>
            <a:pPr algn="ctr"/>
            <a:r>
              <a:rPr lang="uk-UA" sz="2200" b="1" dirty="0">
                <a:effectLst>
                  <a:outerShdw blurRad="38100" dist="38100" dir="2700000" algn="tl">
                    <a:srgbClr val="000000">
                      <a:alpha val="43137"/>
                    </a:srgbClr>
                  </a:outerShdw>
                </a:effectLst>
              </a:rPr>
              <a:t>З ЧОГО РОЗПОЧАТИ РОБОТУ НАД ВИРОБЛЕННЯМ </a:t>
            </a:r>
            <a:br>
              <a:rPr lang="uk-UA" sz="2200" b="1" dirty="0">
                <a:effectLst>
                  <a:outerShdw blurRad="38100" dist="38100" dir="2700000" algn="tl">
                    <a:srgbClr val="000000">
                      <a:alpha val="43137"/>
                    </a:srgbClr>
                  </a:outerShdw>
                </a:effectLst>
              </a:rPr>
            </a:br>
            <a:r>
              <a:rPr lang="uk-UA" sz="2200" b="1" dirty="0">
                <a:effectLst>
                  <a:outerShdw blurRad="38100" dist="38100" dir="2700000" algn="tl">
                    <a:srgbClr val="000000">
                      <a:alpha val="43137"/>
                    </a:srgbClr>
                  </a:outerShdw>
                </a:effectLst>
              </a:rPr>
              <a:t>АНТИБУЛІНГОВОЇ ПОЛІТИКИ У ЗАКЛАДІ ОСВІТИ?</a:t>
            </a:r>
            <a:endParaRPr lang="uk-UA" b="1" dirty="0">
              <a:solidFill>
                <a:schemeClr val="accent5"/>
              </a:solidFill>
              <a:effectLst>
                <a:outerShdw blurRad="38100" dist="38100" dir="2700000" algn="tl">
                  <a:srgbClr val="000000">
                    <a:alpha val="43137"/>
                  </a:srgbClr>
                </a:outerShdw>
              </a:effectLst>
            </a:endParaRPr>
          </a:p>
        </p:txBody>
      </p:sp>
      <p:pic>
        <p:nvPicPr>
          <p:cNvPr id="10" name="Рисунок 9"/>
          <p:cNvPicPr>
            <a:picLocks noChangeAspect="1"/>
          </p:cNvPicPr>
          <p:nvPr/>
        </p:nvPicPr>
        <p:blipFill>
          <a:blip r:embed="rId2">
            <a:extLst>
              <a:ext uri="{BEBA8EAE-BF5A-486C-A8C5-ECC9F3942E4B}">
                <a14:imgProps xmlns:a14="http://schemas.microsoft.com/office/drawing/2010/main">
                  <a14:imgLayer r:embed="rId3">
                    <a14:imgEffect>
                      <a14:backgroundRemoval t="5333" b="89778" l="9778" r="89778"/>
                    </a14:imgEffect>
                  </a14:imgLayer>
                </a14:imgProps>
              </a:ext>
              <a:ext uri="{28A0092B-C50C-407E-A947-70E740481C1C}">
                <a14:useLocalDpi xmlns:a14="http://schemas.microsoft.com/office/drawing/2010/main" val="0"/>
              </a:ext>
            </a:extLst>
          </a:blip>
          <a:stretch>
            <a:fillRect/>
          </a:stretch>
        </p:blipFill>
        <p:spPr>
          <a:xfrm>
            <a:off x="10424319" y="-135467"/>
            <a:ext cx="1953948" cy="1953948"/>
          </a:xfrm>
          <a:prstGeom prst="rect">
            <a:avLst/>
          </a:prstGeom>
          <a:ln>
            <a:noFill/>
          </a:ln>
          <a:effectLst>
            <a:outerShdw blurRad="292100" dist="139700" dir="2700000" algn="tl" rotWithShape="0">
              <a:srgbClr val="333333">
                <a:alpha val="65000"/>
              </a:srgbClr>
            </a:outerShdw>
          </a:effectLst>
        </p:spPr>
      </p:pic>
      <p:graphicFrame>
        <p:nvGraphicFramePr>
          <p:cNvPr id="15" name="Схема 14"/>
          <p:cNvGraphicFramePr/>
          <p:nvPr>
            <p:extLst>
              <p:ext uri="{D42A27DB-BD31-4B8C-83A1-F6EECF244321}">
                <p14:modId xmlns:p14="http://schemas.microsoft.com/office/powerpoint/2010/main" val="1998932143"/>
              </p:ext>
            </p:extLst>
          </p:nvPr>
        </p:nvGraphicFramePr>
        <p:xfrm>
          <a:off x="297812" y="1439333"/>
          <a:ext cx="10962854"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485054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Группа 11"/>
          <p:cNvGrpSpPr/>
          <p:nvPr/>
        </p:nvGrpSpPr>
        <p:grpSpPr>
          <a:xfrm>
            <a:off x="553573" y="89463"/>
            <a:ext cx="823252" cy="1176072"/>
            <a:chOff x="0" y="1681"/>
            <a:chExt cx="823252" cy="1176072"/>
          </a:xfrm>
        </p:grpSpPr>
        <p:sp>
          <p:nvSpPr>
            <p:cNvPr id="13" name="Шеврон 12"/>
            <p:cNvSpPr/>
            <p:nvPr/>
          </p:nvSpPr>
          <p:spPr>
            <a:xfrm rot="5400000">
              <a:off x="-176410" y="178091"/>
              <a:ext cx="1176072" cy="823251"/>
            </a:xfrm>
            <a:prstGeom prst="chevron">
              <a:avLst/>
            </a:prstGeom>
          </p:spPr>
          <p:style>
            <a:lnRef idx="1">
              <a:schemeClr val="accent2">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14" name="Шеврон 4"/>
            <p:cNvSpPr txBox="1"/>
            <p:nvPr/>
          </p:nvSpPr>
          <p:spPr>
            <a:xfrm>
              <a:off x="1" y="413307"/>
              <a:ext cx="823251" cy="3528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kern="1200" dirty="0"/>
                <a:t>1</a:t>
              </a:r>
            </a:p>
          </p:txBody>
        </p:sp>
      </p:grpSp>
      <p:grpSp>
        <p:nvGrpSpPr>
          <p:cNvPr id="15" name="Группа 14"/>
          <p:cNvGrpSpPr/>
          <p:nvPr/>
        </p:nvGrpSpPr>
        <p:grpSpPr>
          <a:xfrm>
            <a:off x="1376826" y="124553"/>
            <a:ext cx="10139602" cy="804928"/>
            <a:chOff x="823251" y="82230"/>
            <a:chExt cx="10139602" cy="804928"/>
          </a:xfrm>
        </p:grpSpPr>
        <p:sp>
          <p:nvSpPr>
            <p:cNvPr id="16" name="Прямоугольник с двумя скругленными соседними углами 15"/>
            <p:cNvSpPr/>
            <p:nvPr/>
          </p:nvSpPr>
          <p:spPr>
            <a:xfrm rot="5400000">
              <a:off x="5510828" y="-4605347"/>
              <a:ext cx="764447" cy="10139602"/>
            </a:xfrm>
            <a:prstGeom prst="round2SameRect">
              <a:avLst/>
            </a:prstGeom>
          </p:spPr>
          <p:style>
            <a:lnRef idx="1">
              <a:schemeClr val="accent2">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sp>
        <p:sp>
          <p:nvSpPr>
            <p:cNvPr id="17" name="TextBox 16"/>
            <p:cNvSpPr txBox="1"/>
            <p:nvPr/>
          </p:nvSpPr>
          <p:spPr>
            <a:xfrm>
              <a:off x="860568" y="197345"/>
              <a:ext cx="10102285" cy="68981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uk-UA" sz="2400" kern="1200" dirty="0">
                  <a:effectLst>
                    <a:outerShdw blurRad="38100" dist="38100" dir="2700000" algn="tl">
                      <a:srgbClr val="000000">
                        <a:alpha val="43137"/>
                      </a:srgbClr>
                    </a:outerShdw>
                  </a:effectLst>
                </a:rPr>
                <a:t>ВИВЧЕННЯ СИТУАЦІЇ</a:t>
              </a:r>
              <a:endParaRPr lang="ru-RU" sz="2400" kern="1200" dirty="0">
                <a:effectLst>
                  <a:outerShdw blurRad="38100" dist="38100" dir="2700000" algn="tl">
                    <a:srgbClr val="000000">
                      <a:alpha val="43137"/>
                    </a:srgbClr>
                  </a:outerShdw>
                </a:effectLst>
              </a:endParaRPr>
            </a:p>
          </p:txBody>
        </p:sp>
      </p:grpSp>
      <p:graphicFrame>
        <p:nvGraphicFramePr>
          <p:cNvPr id="18" name="Схема 17"/>
          <p:cNvGraphicFramePr/>
          <p:nvPr>
            <p:extLst>
              <p:ext uri="{D42A27DB-BD31-4B8C-83A1-F6EECF244321}">
                <p14:modId xmlns:p14="http://schemas.microsoft.com/office/powerpoint/2010/main" val="252387958"/>
              </p:ext>
            </p:extLst>
          </p:nvPr>
        </p:nvGraphicFramePr>
        <p:xfrm>
          <a:off x="0" y="1044596"/>
          <a:ext cx="11717867" cy="56336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003201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Рисунок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1149" y="3604972"/>
            <a:ext cx="4762500" cy="3175000"/>
          </a:xfrm>
          <a:prstGeom prst="rect">
            <a:avLst/>
          </a:prstGeom>
        </p:spPr>
      </p:pic>
      <p:sp>
        <p:nvSpPr>
          <p:cNvPr id="3" name="Объект 2"/>
          <p:cNvSpPr>
            <a:spLocks noGrp="1"/>
          </p:cNvSpPr>
          <p:nvPr>
            <p:ph idx="1"/>
          </p:nvPr>
        </p:nvSpPr>
        <p:spPr>
          <a:xfrm>
            <a:off x="677334" y="1159593"/>
            <a:ext cx="9889067" cy="4032879"/>
          </a:xfrm>
        </p:spPr>
        <p:txBody>
          <a:bodyPr>
            <a:noAutofit/>
          </a:bodyPr>
          <a:lstStyle/>
          <a:p>
            <a:pPr>
              <a:lnSpc>
                <a:spcPct val="150000"/>
              </a:lnSpc>
            </a:pPr>
            <a:r>
              <a:rPr lang="uk-UA" sz="2400" dirty="0"/>
              <a:t>Для формування </a:t>
            </a:r>
            <a:r>
              <a:rPr lang="uk-UA" sz="2400" dirty="0" err="1"/>
              <a:t>антибулінгової</a:t>
            </a:r>
            <a:r>
              <a:rPr lang="uk-UA" sz="2400" dirty="0"/>
              <a:t> політики у закладі дошкільної освіти створюється робоча група у складі представників керівництва закладу, педагогічного колективу, батьківської громадськості, практичного психолога.</a:t>
            </a:r>
          </a:p>
        </p:txBody>
      </p:sp>
      <p:grpSp>
        <p:nvGrpSpPr>
          <p:cNvPr id="5" name="Группа 4"/>
          <p:cNvGrpSpPr/>
          <p:nvPr/>
        </p:nvGrpSpPr>
        <p:grpSpPr>
          <a:xfrm>
            <a:off x="265708" y="20837"/>
            <a:ext cx="823252" cy="1176072"/>
            <a:chOff x="0" y="1061489"/>
            <a:chExt cx="823252" cy="1176072"/>
          </a:xfrm>
        </p:grpSpPr>
        <p:sp>
          <p:nvSpPr>
            <p:cNvPr id="6" name="Шеврон 5"/>
            <p:cNvSpPr/>
            <p:nvPr/>
          </p:nvSpPr>
          <p:spPr>
            <a:xfrm rot="5400000">
              <a:off x="-176410" y="1237899"/>
              <a:ext cx="1176072" cy="823251"/>
            </a:xfrm>
            <a:prstGeom prst="chevron">
              <a:avLst/>
            </a:prstGeom>
          </p:spPr>
          <p:style>
            <a:lnRef idx="1">
              <a:schemeClr val="accent3">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sp>
        <p:sp>
          <p:nvSpPr>
            <p:cNvPr id="7" name="Шеврон 4"/>
            <p:cNvSpPr txBox="1"/>
            <p:nvPr/>
          </p:nvSpPr>
          <p:spPr>
            <a:xfrm>
              <a:off x="1" y="1473115"/>
              <a:ext cx="823251" cy="3528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kern="1200" dirty="0"/>
                <a:t>2</a:t>
              </a:r>
            </a:p>
          </p:txBody>
        </p:sp>
      </p:grpSp>
      <p:grpSp>
        <p:nvGrpSpPr>
          <p:cNvPr id="8" name="Группа 7"/>
          <p:cNvGrpSpPr/>
          <p:nvPr/>
        </p:nvGrpSpPr>
        <p:grpSpPr>
          <a:xfrm>
            <a:off x="1088960" y="226648"/>
            <a:ext cx="10139602" cy="764447"/>
            <a:chOff x="823251" y="1061488"/>
            <a:chExt cx="10139602" cy="764447"/>
          </a:xfrm>
        </p:grpSpPr>
        <p:sp>
          <p:nvSpPr>
            <p:cNvPr id="9" name="Прямоугольник с двумя скругленными соседними углами 8"/>
            <p:cNvSpPr/>
            <p:nvPr/>
          </p:nvSpPr>
          <p:spPr>
            <a:xfrm rot="5400000">
              <a:off x="5510828" y="-3626089"/>
              <a:ext cx="764447" cy="10139602"/>
            </a:xfrm>
            <a:prstGeom prst="round2SameRect">
              <a:avLst/>
            </a:prstGeom>
          </p:spPr>
          <p:style>
            <a:lnRef idx="1">
              <a:schemeClr val="accent3">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sp>
        <p:sp>
          <p:nvSpPr>
            <p:cNvPr id="10" name="TextBox 9"/>
            <p:cNvSpPr txBox="1"/>
            <p:nvPr/>
          </p:nvSpPr>
          <p:spPr>
            <a:xfrm>
              <a:off x="823251" y="1098805"/>
              <a:ext cx="10102285" cy="68981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uk-UA" sz="2400" kern="1200" dirty="0">
                  <a:effectLst>
                    <a:outerShdw blurRad="38100" dist="38100" dir="2700000" algn="tl">
                      <a:srgbClr val="000000">
                        <a:alpha val="43137"/>
                      </a:srgbClr>
                    </a:outerShdw>
                  </a:effectLst>
                </a:rPr>
                <a:t>СТВОРЕННЯ РОБОЧОЇ ГРУПИ</a:t>
              </a:r>
              <a:endParaRPr lang="ru-RU" sz="2400" kern="1200"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24299921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677332" y="39886"/>
            <a:ext cx="823252" cy="1176072"/>
            <a:chOff x="0" y="2121297"/>
            <a:chExt cx="823252" cy="1176072"/>
          </a:xfrm>
        </p:grpSpPr>
        <p:sp>
          <p:nvSpPr>
            <p:cNvPr id="5" name="Шеврон 4"/>
            <p:cNvSpPr/>
            <p:nvPr/>
          </p:nvSpPr>
          <p:spPr>
            <a:xfrm rot="5400000">
              <a:off x="-176410" y="2297707"/>
              <a:ext cx="1176072" cy="823251"/>
            </a:xfrm>
            <a:prstGeom prst="chevron">
              <a:avLst/>
            </a:prstGeom>
          </p:spPr>
          <p:style>
            <a:lnRef idx="1">
              <a:schemeClr val="accent4">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sp>
        <p:sp>
          <p:nvSpPr>
            <p:cNvPr id="6" name="Шеврон 4"/>
            <p:cNvSpPr txBox="1"/>
            <p:nvPr/>
          </p:nvSpPr>
          <p:spPr>
            <a:xfrm>
              <a:off x="1" y="2532923"/>
              <a:ext cx="823251" cy="3528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kern="1200" dirty="0"/>
                <a:t>3</a:t>
              </a:r>
            </a:p>
          </p:txBody>
        </p:sp>
      </p:grpSp>
      <p:grpSp>
        <p:nvGrpSpPr>
          <p:cNvPr id="7" name="Группа 6"/>
          <p:cNvGrpSpPr/>
          <p:nvPr/>
        </p:nvGrpSpPr>
        <p:grpSpPr>
          <a:xfrm>
            <a:off x="1500584" y="69288"/>
            <a:ext cx="10139602" cy="764447"/>
            <a:chOff x="823251" y="2121297"/>
            <a:chExt cx="10139602" cy="764447"/>
          </a:xfrm>
        </p:grpSpPr>
        <p:sp>
          <p:nvSpPr>
            <p:cNvPr id="8" name="Прямоугольник с двумя скругленными соседними углами 7"/>
            <p:cNvSpPr/>
            <p:nvPr/>
          </p:nvSpPr>
          <p:spPr>
            <a:xfrm rot="5400000">
              <a:off x="5510828" y="-2566280"/>
              <a:ext cx="764447" cy="10139602"/>
            </a:xfrm>
            <a:prstGeom prst="round2SameRect">
              <a:avLst/>
            </a:prstGeom>
          </p:spPr>
          <p:style>
            <a:lnRef idx="1">
              <a:schemeClr val="accent4">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sp>
        <p:sp>
          <p:nvSpPr>
            <p:cNvPr id="9" name="TextBox 8"/>
            <p:cNvSpPr txBox="1"/>
            <p:nvPr/>
          </p:nvSpPr>
          <p:spPr>
            <a:xfrm>
              <a:off x="823251" y="2158614"/>
              <a:ext cx="10102285" cy="68981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uk-UA" sz="2400" kern="1200" dirty="0">
                  <a:effectLst>
                    <a:outerShdw blurRad="38100" dist="38100" dir="2700000" algn="tl">
                      <a:srgbClr val="000000">
                        <a:alpha val="43137"/>
                      </a:srgbClr>
                    </a:outerShdw>
                  </a:effectLst>
                </a:rPr>
                <a:t>РОЗРОБЛЕННЯ ПЛАНУ ЗАХОДІВ ДЛЯ ЗАПОБІГАННЯ БУЛІНГУ (ЦЬКУВАННЮ) ТА БУДЬ-ЯКИМ ІНШИМ ПРОЯВАМ НАСИЛЛЯ</a:t>
              </a:r>
              <a:endParaRPr lang="ru-RU" sz="2400" kern="1200" dirty="0">
                <a:effectLst>
                  <a:outerShdw blurRad="38100" dist="38100" dir="2700000" algn="tl">
                    <a:srgbClr val="000000">
                      <a:alpha val="43137"/>
                    </a:srgbClr>
                  </a:outerShdw>
                </a:effectLst>
              </a:endParaRPr>
            </a:p>
          </p:txBody>
        </p:sp>
      </p:grpSp>
      <p:sp>
        <p:nvSpPr>
          <p:cNvPr id="11" name="Заголовок 1"/>
          <p:cNvSpPr txBox="1">
            <a:spLocks/>
          </p:cNvSpPr>
          <p:nvPr/>
        </p:nvSpPr>
        <p:spPr>
          <a:xfrm>
            <a:off x="1209258" y="1253943"/>
            <a:ext cx="10684935" cy="996068"/>
          </a:xfrm>
          <a:prstGeom prst="rect">
            <a:avLst/>
          </a:prstGeom>
        </p:spPr>
        <p:style>
          <a:lnRef idx="0">
            <a:schemeClr val="accent4"/>
          </a:lnRef>
          <a:fillRef idx="3">
            <a:schemeClr val="accent4"/>
          </a:fillRef>
          <a:effectRef idx="3">
            <a:schemeClr val="accent4"/>
          </a:effectRef>
          <a:fontRef idx="minor">
            <a:schemeClr val="lt1"/>
          </a:fontRef>
        </p:style>
        <p:txBody>
          <a:bodyPr vert="horz" lIns="91440" tIns="45720" rIns="91440" bIns="45720" rtlCol="0" anchor="ctr">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ctr"/>
            <a:r>
              <a:rPr lang="ru-RU" sz="2000" b="1" dirty="0">
                <a:effectLst>
                  <a:outerShdw blurRad="38100" dist="38100" dir="2700000" algn="tl">
                    <a:srgbClr val="000000">
                      <a:alpha val="43137"/>
                    </a:srgbClr>
                  </a:outerShdw>
                </a:effectLst>
                <a:latin typeface="+mj-lt"/>
                <a:cs typeface="Arial" panose="020B0604020202020204" pitchFamily="34" charset="0"/>
              </a:rPr>
              <a:t>Закон </a:t>
            </a:r>
            <a:r>
              <a:rPr lang="ru-RU" sz="2000" b="1" dirty="0" err="1">
                <a:effectLst>
                  <a:outerShdw blurRad="38100" dist="38100" dir="2700000" algn="tl">
                    <a:srgbClr val="000000">
                      <a:alpha val="43137"/>
                    </a:srgbClr>
                  </a:outerShdw>
                </a:effectLst>
                <a:latin typeface="+mj-lt"/>
                <a:cs typeface="Arial" panose="020B0604020202020204" pitchFamily="34" charset="0"/>
              </a:rPr>
              <a:t>України</a:t>
            </a:r>
            <a:r>
              <a:rPr lang="ru-RU" sz="2000" b="1" dirty="0">
                <a:effectLst>
                  <a:outerShdw blurRad="38100" dist="38100" dir="2700000" algn="tl">
                    <a:srgbClr val="000000">
                      <a:alpha val="43137"/>
                    </a:srgbClr>
                  </a:outerShdw>
                </a:effectLst>
                <a:latin typeface="+mj-lt"/>
                <a:cs typeface="Arial" panose="020B0604020202020204" pitchFamily="34" charset="0"/>
              </a:rPr>
              <a:t> «Про </a:t>
            </a:r>
            <a:r>
              <a:rPr lang="ru-RU" sz="2000" b="1" dirty="0" err="1">
                <a:effectLst>
                  <a:outerShdw blurRad="38100" dist="38100" dir="2700000" algn="tl">
                    <a:srgbClr val="000000">
                      <a:alpha val="43137"/>
                    </a:srgbClr>
                  </a:outerShdw>
                </a:effectLst>
                <a:latin typeface="+mj-lt"/>
                <a:cs typeface="Arial" panose="020B0604020202020204" pitchFamily="34" charset="0"/>
              </a:rPr>
              <a:t>освіту</a:t>
            </a:r>
            <a:r>
              <a:rPr lang="ru-RU" sz="2000" b="1" dirty="0">
                <a:effectLst>
                  <a:outerShdw blurRad="38100" dist="38100" dir="2700000" algn="tl">
                    <a:srgbClr val="000000">
                      <a:alpha val="43137"/>
                    </a:srgbClr>
                  </a:outerShdw>
                </a:effectLst>
                <a:latin typeface="+mj-lt"/>
                <a:cs typeface="Arial" panose="020B0604020202020204" pitchFamily="34" charset="0"/>
              </a:rPr>
              <a:t>» </a:t>
            </a:r>
            <a:r>
              <a:rPr lang="ru-RU" sz="2000" b="1" dirty="0" err="1">
                <a:effectLst>
                  <a:outerShdw blurRad="38100" dist="38100" dir="2700000" algn="tl">
                    <a:srgbClr val="000000">
                      <a:alpha val="43137"/>
                    </a:srgbClr>
                  </a:outerShdw>
                </a:effectLst>
                <a:latin typeface="+mj-lt"/>
                <a:cs typeface="Arial" panose="020B0604020202020204" pitchFamily="34" charset="0"/>
              </a:rPr>
              <a:t>покладає</a:t>
            </a:r>
            <a:r>
              <a:rPr lang="ru-RU" sz="2000" b="1" dirty="0">
                <a:effectLst>
                  <a:outerShdw blurRad="38100" dist="38100" dir="2700000" algn="tl">
                    <a:srgbClr val="000000">
                      <a:alpha val="43137"/>
                    </a:srgbClr>
                  </a:outerShdw>
                </a:effectLst>
                <a:latin typeface="+mj-lt"/>
                <a:cs typeface="Arial" panose="020B0604020202020204" pitchFamily="34" charset="0"/>
              </a:rPr>
              <a:t> на </a:t>
            </a:r>
            <a:r>
              <a:rPr lang="ru-RU" sz="2000" b="1" dirty="0" err="1">
                <a:effectLst>
                  <a:outerShdw blurRad="38100" dist="38100" dir="2700000" algn="tl">
                    <a:srgbClr val="000000">
                      <a:alpha val="43137"/>
                    </a:srgbClr>
                  </a:outerShdw>
                </a:effectLst>
                <a:latin typeface="+mj-lt"/>
                <a:cs typeface="Arial" panose="020B0604020202020204" pitchFamily="34" charset="0"/>
              </a:rPr>
              <a:t>керівника</a:t>
            </a:r>
            <a:r>
              <a:rPr lang="ru-RU" sz="2000" b="1" dirty="0">
                <a:effectLst>
                  <a:outerShdw blurRad="38100" dist="38100" dir="2700000" algn="tl">
                    <a:srgbClr val="000000">
                      <a:alpha val="43137"/>
                    </a:srgbClr>
                  </a:outerShdw>
                </a:effectLst>
                <a:latin typeface="+mj-lt"/>
                <a:cs typeface="Arial" panose="020B0604020202020204" pitchFamily="34" charset="0"/>
              </a:rPr>
              <a:t> закладу </a:t>
            </a:r>
            <a:r>
              <a:rPr lang="ru-RU" sz="2000" b="1" dirty="0" err="1">
                <a:effectLst>
                  <a:outerShdw blurRad="38100" dist="38100" dir="2700000" algn="tl">
                    <a:srgbClr val="000000">
                      <a:alpha val="43137"/>
                    </a:srgbClr>
                  </a:outerShdw>
                </a:effectLst>
                <a:latin typeface="+mj-lt"/>
                <a:cs typeface="Arial" panose="020B0604020202020204" pitchFamily="34" charset="0"/>
              </a:rPr>
              <a:t>зобов'язання</a:t>
            </a:r>
            <a:r>
              <a:rPr lang="ru-RU" sz="2000" b="1" dirty="0">
                <a:effectLst>
                  <a:outerShdw blurRad="38100" dist="38100" dir="2700000" algn="tl">
                    <a:srgbClr val="000000">
                      <a:alpha val="43137"/>
                    </a:srgbClr>
                  </a:outerShdw>
                </a:effectLst>
                <a:latin typeface="+mj-lt"/>
                <a:cs typeface="Arial" panose="020B0604020202020204" pitchFamily="34" charset="0"/>
              </a:rPr>
              <a:t> </a:t>
            </a:r>
            <a:r>
              <a:rPr lang="ru-RU" sz="2000" b="1" dirty="0" err="1">
                <a:effectLst>
                  <a:outerShdw blurRad="38100" dist="38100" dir="2700000" algn="tl">
                    <a:srgbClr val="000000">
                      <a:alpha val="43137"/>
                    </a:srgbClr>
                  </a:outerShdw>
                </a:effectLst>
                <a:latin typeface="+mj-lt"/>
                <a:cs typeface="Arial" panose="020B0604020202020204" pitchFamily="34" charset="0"/>
              </a:rPr>
              <a:t>оприлюднити</a:t>
            </a:r>
            <a:r>
              <a:rPr lang="ru-RU" sz="2000" b="1" dirty="0">
                <a:effectLst>
                  <a:outerShdw blurRad="38100" dist="38100" dir="2700000" algn="tl">
                    <a:srgbClr val="000000">
                      <a:alpha val="43137"/>
                    </a:srgbClr>
                  </a:outerShdw>
                </a:effectLst>
                <a:latin typeface="+mj-lt"/>
                <a:cs typeface="Arial" panose="020B0604020202020204" pitchFamily="34" charset="0"/>
              </a:rPr>
              <a:t> План </a:t>
            </a:r>
            <a:r>
              <a:rPr lang="ru-RU" sz="2000" b="1" dirty="0" err="1">
                <a:effectLst>
                  <a:outerShdw blurRad="38100" dist="38100" dir="2700000" algn="tl">
                    <a:srgbClr val="000000">
                      <a:alpha val="43137"/>
                    </a:srgbClr>
                  </a:outerShdw>
                </a:effectLst>
                <a:latin typeface="+mj-lt"/>
                <a:cs typeface="Arial" panose="020B0604020202020204" pitchFamily="34" charset="0"/>
              </a:rPr>
              <a:t>заходів</a:t>
            </a:r>
            <a:r>
              <a:rPr lang="ru-RU" sz="2000" b="1" dirty="0">
                <a:effectLst>
                  <a:outerShdw blurRad="38100" dist="38100" dir="2700000" algn="tl">
                    <a:srgbClr val="000000">
                      <a:alpha val="43137"/>
                    </a:srgbClr>
                  </a:outerShdw>
                </a:effectLst>
                <a:latin typeface="+mj-lt"/>
                <a:cs typeface="Arial" panose="020B0604020202020204" pitchFamily="34" charset="0"/>
              </a:rPr>
              <a:t> </a:t>
            </a:r>
            <a:r>
              <a:rPr lang="ru-RU" sz="2000" b="1" dirty="0" err="1">
                <a:effectLst>
                  <a:outerShdw blurRad="38100" dist="38100" dir="2700000" algn="tl">
                    <a:srgbClr val="000000">
                      <a:alpha val="43137"/>
                    </a:srgbClr>
                  </a:outerShdw>
                </a:effectLst>
                <a:latin typeface="+mj-lt"/>
                <a:cs typeface="Arial" panose="020B0604020202020204" pitchFamily="34" charset="0"/>
              </a:rPr>
              <a:t>із</a:t>
            </a:r>
            <a:r>
              <a:rPr lang="ru-RU" sz="2000" b="1" dirty="0">
                <a:effectLst>
                  <a:outerShdw blurRad="38100" dist="38100" dir="2700000" algn="tl">
                    <a:srgbClr val="000000">
                      <a:alpha val="43137"/>
                    </a:srgbClr>
                  </a:outerShdw>
                </a:effectLst>
                <a:latin typeface="+mj-lt"/>
                <a:cs typeface="Arial" panose="020B0604020202020204" pitchFamily="34" charset="0"/>
              </a:rPr>
              <a:t> </a:t>
            </a:r>
            <a:r>
              <a:rPr lang="ru-RU" sz="2000" b="1" dirty="0" err="1">
                <a:effectLst>
                  <a:outerShdw blurRad="38100" dist="38100" dir="2700000" algn="tl">
                    <a:srgbClr val="000000">
                      <a:alpha val="43137"/>
                    </a:srgbClr>
                  </a:outerShdw>
                </a:effectLst>
                <a:latin typeface="+mj-lt"/>
                <a:cs typeface="Arial" panose="020B0604020202020204" pitchFamily="34" charset="0"/>
              </a:rPr>
              <a:t>протидії</a:t>
            </a:r>
            <a:r>
              <a:rPr lang="ru-RU" sz="2000" b="1" dirty="0">
                <a:effectLst>
                  <a:outerShdw blurRad="38100" dist="38100" dir="2700000" algn="tl">
                    <a:srgbClr val="000000">
                      <a:alpha val="43137"/>
                    </a:srgbClr>
                  </a:outerShdw>
                </a:effectLst>
                <a:latin typeface="+mj-lt"/>
                <a:cs typeface="Arial" panose="020B0604020202020204" pitchFamily="34" charset="0"/>
              </a:rPr>
              <a:t> </a:t>
            </a:r>
            <a:r>
              <a:rPr lang="ru-RU" sz="2000" b="1" dirty="0" err="1">
                <a:effectLst>
                  <a:outerShdw blurRad="38100" dist="38100" dir="2700000" algn="tl">
                    <a:srgbClr val="000000">
                      <a:alpha val="43137"/>
                    </a:srgbClr>
                  </a:outerShdw>
                </a:effectLst>
                <a:latin typeface="+mj-lt"/>
                <a:cs typeface="Arial" panose="020B0604020202020204" pitchFamily="34" charset="0"/>
              </a:rPr>
              <a:t>булінгу</a:t>
            </a:r>
            <a:r>
              <a:rPr lang="ru-RU" sz="2000" b="1" dirty="0">
                <a:effectLst>
                  <a:outerShdw blurRad="38100" dist="38100" dir="2700000" algn="tl">
                    <a:srgbClr val="000000">
                      <a:alpha val="43137"/>
                    </a:srgbClr>
                  </a:outerShdw>
                </a:effectLst>
                <a:latin typeface="+mj-lt"/>
                <a:cs typeface="Arial" panose="020B0604020202020204" pitchFamily="34" charset="0"/>
              </a:rPr>
              <a:t>.</a:t>
            </a:r>
            <a:endParaRPr lang="uk-UA" b="1" dirty="0">
              <a:effectLst>
                <a:outerShdw blurRad="38100" dist="38100" dir="2700000" algn="tl">
                  <a:srgbClr val="000000">
                    <a:alpha val="43137"/>
                  </a:srgbClr>
                </a:outerShdw>
              </a:effectLst>
              <a:latin typeface="+mj-lt"/>
            </a:endParaRPr>
          </a:p>
        </p:txBody>
      </p:sp>
      <p:sp>
        <p:nvSpPr>
          <p:cNvPr id="15" name="Прямоугольник 14"/>
          <p:cNvSpPr/>
          <p:nvPr/>
        </p:nvSpPr>
        <p:spPr>
          <a:xfrm>
            <a:off x="3214187" y="2556934"/>
            <a:ext cx="4940776" cy="400110"/>
          </a:xfrm>
          <a:prstGeom prst="rect">
            <a:avLst/>
          </a:prstGeom>
        </p:spPr>
        <p:txBody>
          <a:bodyPr wrap="none">
            <a:spAutoFit/>
          </a:bodyPr>
          <a:lstStyle/>
          <a:p>
            <a:r>
              <a:rPr lang="ru-RU" sz="2000" b="1" dirty="0" err="1"/>
              <a:t>Необхідно</a:t>
            </a:r>
            <a:r>
              <a:rPr lang="ru-RU" sz="2000" b="1" dirty="0"/>
              <a:t> </a:t>
            </a:r>
            <a:r>
              <a:rPr lang="ru-RU" sz="2000" b="1" dirty="0" err="1"/>
              <a:t>включити</a:t>
            </a:r>
            <a:r>
              <a:rPr lang="ru-RU" sz="2000" b="1" dirty="0"/>
              <a:t> до такого плану:</a:t>
            </a:r>
          </a:p>
        </p:txBody>
      </p:sp>
      <p:graphicFrame>
        <p:nvGraphicFramePr>
          <p:cNvPr id="16" name="Схема 15"/>
          <p:cNvGraphicFramePr/>
          <p:nvPr>
            <p:extLst>
              <p:ext uri="{D42A27DB-BD31-4B8C-83A1-F6EECF244321}">
                <p14:modId xmlns:p14="http://schemas.microsoft.com/office/powerpoint/2010/main" val="1134146675"/>
              </p:ext>
            </p:extLst>
          </p:nvPr>
        </p:nvGraphicFramePr>
        <p:xfrm>
          <a:off x="188033" y="3209001"/>
          <a:ext cx="11866731" cy="33878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59537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7091"/>
            <a:ext cx="11759738" cy="803563"/>
          </a:xfrm>
        </p:spPr>
        <p:style>
          <a:lnRef idx="0">
            <a:schemeClr val="accent5"/>
          </a:lnRef>
          <a:fillRef idx="3">
            <a:schemeClr val="accent5"/>
          </a:fillRef>
          <a:effectRef idx="3">
            <a:schemeClr val="accent5"/>
          </a:effectRef>
          <a:fontRef idx="minor">
            <a:schemeClr val="lt1"/>
          </a:fontRef>
        </p:style>
        <p:txBody>
          <a:bodyPr anchor="ctr">
            <a:noAutofit/>
          </a:bodyPr>
          <a:lstStyle/>
          <a:p>
            <a:pPr algn="ctr"/>
            <a:r>
              <a:rPr lang="ru-RU" sz="2000" b="1" dirty="0">
                <a:effectLst>
                  <a:outerShdw blurRad="38100" dist="38100" dir="2700000" algn="tl">
                    <a:srgbClr val="000000">
                      <a:alpha val="43137"/>
                    </a:srgbClr>
                  </a:outerShdw>
                </a:effectLst>
                <a:latin typeface="+mj-lt"/>
                <a:cs typeface="Arial" panose="020B0604020202020204" pitchFamily="34" charset="0"/>
              </a:rPr>
              <a:t>ПЛАН ЗАХОДІВ, СПРЯМОВАНИХ НА ЗАПОБІГАННЯ ТА ПРОТИДІЮ БУЛІНГУ (ЦЬКУВАННЮ) В ЗДО</a:t>
            </a:r>
            <a:endParaRPr lang="uk-UA" sz="2000" b="1" dirty="0">
              <a:effectLst>
                <a:outerShdw blurRad="38100" dist="38100" dir="2700000" algn="tl">
                  <a:srgbClr val="000000">
                    <a:alpha val="43137"/>
                  </a:srgbClr>
                </a:outerShdw>
              </a:effectLst>
              <a:latin typeface="+mj-lt"/>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val="1864931009"/>
              </p:ext>
            </p:extLst>
          </p:nvPr>
        </p:nvGraphicFramePr>
        <p:xfrm>
          <a:off x="0" y="1230285"/>
          <a:ext cx="12192000" cy="55030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92739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Объект 10"/>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34" y="1381884"/>
            <a:ext cx="6628657" cy="4988719"/>
          </a:xfrm>
        </p:spPr>
      </p:pic>
      <p:grpSp>
        <p:nvGrpSpPr>
          <p:cNvPr id="5" name="Группа 4"/>
          <p:cNvGrpSpPr/>
          <p:nvPr/>
        </p:nvGrpSpPr>
        <p:grpSpPr>
          <a:xfrm>
            <a:off x="677334" y="0"/>
            <a:ext cx="823252" cy="1176072"/>
            <a:chOff x="0" y="3181106"/>
            <a:chExt cx="823252" cy="1176072"/>
          </a:xfrm>
        </p:grpSpPr>
        <p:sp>
          <p:nvSpPr>
            <p:cNvPr id="6" name="Шеврон 5"/>
            <p:cNvSpPr/>
            <p:nvPr/>
          </p:nvSpPr>
          <p:spPr>
            <a:xfrm rot="5400000">
              <a:off x="-176410" y="3357516"/>
              <a:ext cx="1176072" cy="823251"/>
            </a:xfrm>
            <a:prstGeom prst="chevron">
              <a:avLst/>
            </a:prstGeom>
          </p:spPr>
          <p:style>
            <a:lnRef idx="1">
              <a:schemeClr val="accent5">
                <a:hueOff val="0"/>
                <a:satOff val="0"/>
                <a:lumOff val="0"/>
                <a:alphaOff val="0"/>
              </a:schemeClr>
            </a:lnRef>
            <a:fillRef idx="3">
              <a:schemeClr val="accent5">
                <a:hueOff val="0"/>
                <a:satOff val="0"/>
                <a:lumOff val="0"/>
                <a:alphaOff val="0"/>
              </a:schemeClr>
            </a:fillRef>
            <a:effectRef idx="3">
              <a:schemeClr val="accent5">
                <a:hueOff val="0"/>
                <a:satOff val="0"/>
                <a:lumOff val="0"/>
                <a:alphaOff val="0"/>
              </a:schemeClr>
            </a:effectRef>
            <a:fontRef idx="minor">
              <a:schemeClr val="lt1"/>
            </a:fontRef>
          </p:style>
        </p:sp>
        <p:sp>
          <p:nvSpPr>
            <p:cNvPr id="7" name="Шеврон 4"/>
            <p:cNvSpPr txBox="1"/>
            <p:nvPr/>
          </p:nvSpPr>
          <p:spPr>
            <a:xfrm>
              <a:off x="1" y="3592732"/>
              <a:ext cx="823251" cy="3528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kern="1200" dirty="0"/>
                <a:t>4</a:t>
              </a:r>
            </a:p>
          </p:txBody>
        </p:sp>
      </p:grpSp>
      <p:grpSp>
        <p:nvGrpSpPr>
          <p:cNvPr id="8" name="Группа 7"/>
          <p:cNvGrpSpPr/>
          <p:nvPr/>
        </p:nvGrpSpPr>
        <p:grpSpPr>
          <a:xfrm>
            <a:off x="1500586" y="205811"/>
            <a:ext cx="10139602" cy="764447"/>
            <a:chOff x="823251" y="3181105"/>
            <a:chExt cx="10139602" cy="764447"/>
          </a:xfrm>
        </p:grpSpPr>
        <p:sp>
          <p:nvSpPr>
            <p:cNvPr id="9" name="Прямоугольник с двумя скругленными соседними углами 8"/>
            <p:cNvSpPr/>
            <p:nvPr/>
          </p:nvSpPr>
          <p:spPr>
            <a:xfrm rot="5400000">
              <a:off x="5510828" y="-1506472"/>
              <a:ext cx="764447" cy="10139602"/>
            </a:xfrm>
            <a:prstGeom prst="round2SameRect">
              <a:avLst/>
            </a:prstGeom>
          </p:spPr>
          <p:style>
            <a:lnRef idx="1">
              <a:schemeClr val="accent5">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sp>
        <p:sp>
          <p:nvSpPr>
            <p:cNvPr id="10" name="TextBox 9"/>
            <p:cNvSpPr txBox="1"/>
            <p:nvPr/>
          </p:nvSpPr>
          <p:spPr>
            <a:xfrm>
              <a:off x="823251" y="3218422"/>
              <a:ext cx="10102285" cy="68981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uk-UA" sz="2400" kern="1200" dirty="0">
                  <a:effectLst>
                    <a:outerShdw blurRad="38100" dist="38100" dir="2700000" algn="tl">
                      <a:srgbClr val="000000">
                        <a:alpha val="43137"/>
                      </a:srgbClr>
                    </a:outerShdw>
                  </a:effectLst>
                </a:rPr>
                <a:t>ОЗНАЙОМЛЕННЯ УСІХ УЧАСНИКІВ ОСВІТНЬОГО ПРОЦЕСУ З АНТИБУЛІГОВОЮ ПОЛІТИКОЮ ТА ЇЇ СКЛАДОВОЮ</a:t>
              </a:r>
              <a:endParaRPr lang="ru-RU" sz="2400" kern="1200" dirty="0">
                <a:effectLst>
                  <a:outerShdw blurRad="38100" dist="38100" dir="2700000" algn="tl">
                    <a:srgbClr val="000000">
                      <a:alpha val="43137"/>
                    </a:srgbClr>
                  </a:outerShdw>
                </a:effectLst>
              </a:endParaRPr>
            </a:p>
          </p:txBody>
        </p:sp>
      </p:grpSp>
      <p:sp>
        <p:nvSpPr>
          <p:cNvPr id="12" name="TextBox 11"/>
          <p:cNvSpPr txBox="1"/>
          <p:nvPr/>
        </p:nvSpPr>
        <p:spPr>
          <a:xfrm>
            <a:off x="2878666" y="2861734"/>
            <a:ext cx="2963334" cy="646331"/>
          </a:xfrm>
          <a:prstGeom prst="rect">
            <a:avLst/>
          </a:prstGeom>
          <a:noFill/>
        </p:spPr>
        <p:txBody>
          <a:bodyPr wrap="square" rtlCol="0">
            <a:spAutoFit/>
          </a:bodyPr>
          <a:lstStyle/>
          <a:p>
            <a:pPr algn="ctr"/>
            <a:r>
              <a:rPr lang="uk-UA" b="1" i="1" dirty="0"/>
              <a:t>План заходів із протидії </a:t>
            </a:r>
            <a:r>
              <a:rPr lang="uk-UA" b="1" i="1" dirty="0" err="1"/>
              <a:t>булінгу</a:t>
            </a:r>
            <a:endParaRPr lang="uk-UA" b="1" i="1" dirty="0"/>
          </a:p>
        </p:txBody>
      </p:sp>
      <p:sp>
        <p:nvSpPr>
          <p:cNvPr id="13" name="TextBox 12"/>
          <p:cNvSpPr txBox="1"/>
          <p:nvPr/>
        </p:nvSpPr>
        <p:spPr>
          <a:xfrm rot="16404395">
            <a:off x="4478555" y="5080045"/>
            <a:ext cx="473667" cy="646331"/>
          </a:xfrm>
          <a:prstGeom prst="rect">
            <a:avLst/>
          </a:prstGeom>
          <a:noFill/>
        </p:spPr>
        <p:txBody>
          <a:bodyPr wrap="square" rtlCol="0">
            <a:spAutoFit/>
          </a:bodyPr>
          <a:lstStyle/>
          <a:p>
            <a:pPr algn="ctr"/>
            <a:r>
              <a:rPr lang="uk-UA" sz="600" b="1" i="1" dirty="0"/>
              <a:t>План заходів із протидії </a:t>
            </a:r>
            <a:r>
              <a:rPr lang="uk-UA" sz="600" b="1" i="1" dirty="0" err="1"/>
              <a:t>булінгу</a:t>
            </a:r>
            <a:endParaRPr lang="uk-UA" sz="600" b="1" i="1" dirty="0"/>
          </a:p>
        </p:txBody>
      </p:sp>
    </p:spTree>
    <p:extLst>
      <p:ext uri="{BB962C8B-B14F-4D97-AF65-F5344CB8AC3E}">
        <p14:creationId xmlns:p14="http://schemas.microsoft.com/office/powerpoint/2010/main" val="3636627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24933" y="2167468"/>
            <a:ext cx="10397067" cy="4368800"/>
          </a:xfrm>
        </p:spPr>
        <p:txBody>
          <a:bodyPr>
            <a:noAutofit/>
          </a:bodyPr>
          <a:lstStyle/>
          <a:p>
            <a:pPr>
              <a:lnSpc>
                <a:spcPct val="150000"/>
              </a:lnSpc>
            </a:pPr>
            <a:r>
              <a:rPr lang="uk-UA" sz="2000" dirty="0" err="1"/>
              <a:t>Антибулінгова</a:t>
            </a:r>
            <a:r>
              <a:rPr lang="uk-UA" sz="2000" dirty="0"/>
              <a:t> політика є частиною інших політик та спирається на положення таких документів закладу, як Статут. Правила поведінки тощо та відповідає чинному законодавству</a:t>
            </a:r>
          </a:p>
          <a:p>
            <a:pPr>
              <a:lnSpc>
                <a:spcPct val="150000"/>
              </a:lnSpc>
            </a:pPr>
            <a:r>
              <a:rPr lang="uk-UA" sz="2000" dirty="0" err="1"/>
              <a:t>Антибулінгова</a:t>
            </a:r>
            <a:r>
              <a:rPr lang="uk-UA" sz="2000" dirty="0"/>
              <a:t> політика стосується кожного у закладі, її засади можна сформулювати </a:t>
            </a:r>
          </a:p>
          <a:p>
            <a:pPr>
              <a:lnSpc>
                <a:spcPct val="150000"/>
              </a:lnSpc>
            </a:pPr>
            <a:r>
              <a:rPr lang="uk-UA" sz="2000" dirty="0" err="1"/>
              <a:t>Антибукінгова</a:t>
            </a:r>
            <a:r>
              <a:rPr lang="uk-UA" sz="2000" dirty="0"/>
              <a:t> політика - це співпраця з територіальними органами Національної поліції, службою у справах дітей тощо</a:t>
            </a:r>
          </a:p>
          <a:p>
            <a:pPr>
              <a:lnSpc>
                <a:spcPct val="150000"/>
              </a:lnSpc>
            </a:pPr>
            <a:r>
              <a:rPr lang="uk-UA" sz="2000" dirty="0"/>
              <a:t>Без залучення батьків або їх законних представників до побудови </a:t>
            </a:r>
            <a:r>
              <a:rPr lang="uk-UA" sz="2000" dirty="0" err="1"/>
              <a:t>антибулінгової</a:t>
            </a:r>
            <a:r>
              <a:rPr lang="uk-UA" sz="2000" dirty="0"/>
              <a:t> політики </a:t>
            </a:r>
            <a:r>
              <a:rPr lang="uk-UA" sz="2000" b="1" dirty="0">
                <a:solidFill>
                  <a:schemeClr val="accent5"/>
                </a:solidFill>
              </a:rPr>
              <a:t> </a:t>
            </a:r>
            <a:r>
              <a:rPr lang="uk-UA" sz="2000" b="1" dirty="0"/>
              <a:t>ЗДО</a:t>
            </a:r>
            <a:r>
              <a:rPr lang="uk-UA" sz="2000" dirty="0"/>
              <a:t> неможливо забезпечити її цілісність послідовність</a:t>
            </a:r>
          </a:p>
          <a:p>
            <a:endParaRPr lang="uk-UA" sz="2000" dirty="0"/>
          </a:p>
        </p:txBody>
      </p:sp>
      <p:grpSp>
        <p:nvGrpSpPr>
          <p:cNvPr id="4" name="Группа 3"/>
          <p:cNvGrpSpPr/>
          <p:nvPr/>
        </p:nvGrpSpPr>
        <p:grpSpPr>
          <a:xfrm>
            <a:off x="1027707" y="44351"/>
            <a:ext cx="823252" cy="1176072"/>
            <a:chOff x="0" y="4240914"/>
            <a:chExt cx="823252" cy="1176072"/>
          </a:xfrm>
        </p:grpSpPr>
        <p:sp>
          <p:nvSpPr>
            <p:cNvPr id="5" name="Шеврон 4"/>
            <p:cNvSpPr/>
            <p:nvPr/>
          </p:nvSpPr>
          <p:spPr>
            <a:xfrm rot="5400000">
              <a:off x="-176410" y="4417324"/>
              <a:ext cx="1176072" cy="823251"/>
            </a:xfrm>
            <a:prstGeom prst="chevron">
              <a:avLst/>
            </a:prstGeom>
          </p:spPr>
          <p:style>
            <a:lnRef idx="1">
              <a:schemeClr val="accent6">
                <a:hueOff val="0"/>
                <a:satOff val="0"/>
                <a:lumOff val="0"/>
                <a:alphaOff val="0"/>
              </a:schemeClr>
            </a:lnRef>
            <a:fillRef idx="3">
              <a:schemeClr val="accent6">
                <a:hueOff val="0"/>
                <a:satOff val="0"/>
                <a:lumOff val="0"/>
                <a:alphaOff val="0"/>
              </a:schemeClr>
            </a:fillRef>
            <a:effectRef idx="3">
              <a:schemeClr val="accent6">
                <a:hueOff val="0"/>
                <a:satOff val="0"/>
                <a:lumOff val="0"/>
                <a:alphaOff val="0"/>
              </a:schemeClr>
            </a:effectRef>
            <a:fontRef idx="minor">
              <a:schemeClr val="lt1"/>
            </a:fontRef>
          </p:style>
        </p:sp>
        <p:sp>
          <p:nvSpPr>
            <p:cNvPr id="6" name="Шеврон 4"/>
            <p:cNvSpPr txBox="1"/>
            <p:nvPr/>
          </p:nvSpPr>
          <p:spPr>
            <a:xfrm>
              <a:off x="1" y="4652540"/>
              <a:ext cx="823251" cy="3528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kern="1200" dirty="0"/>
                <a:t>5</a:t>
              </a:r>
            </a:p>
          </p:txBody>
        </p:sp>
      </p:grpSp>
      <p:grpSp>
        <p:nvGrpSpPr>
          <p:cNvPr id="7" name="Группа 6"/>
          <p:cNvGrpSpPr/>
          <p:nvPr/>
        </p:nvGrpSpPr>
        <p:grpSpPr>
          <a:xfrm>
            <a:off x="1850960" y="250164"/>
            <a:ext cx="10139602" cy="764447"/>
            <a:chOff x="823251" y="4240914"/>
            <a:chExt cx="10139602" cy="764447"/>
          </a:xfrm>
        </p:grpSpPr>
        <p:sp>
          <p:nvSpPr>
            <p:cNvPr id="8" name="Прямоугольник с двумя скругленными соседними углами 7"/>
            <p:cNvSpPr/>
            <p:nvPr/>
          </p:nvSpPr>
          <p:spPr>
            <a:xfrm rot="5400000">
              <a:off x="5510828" y="-446663"/>
              <a:ext cx="764447" cy="10139602"/>
            </a:xfrm>
            <a:prstGeom prst="round2SameRect">
              <a:avLst/>
            </a:prstGeom>
          </p:spPr>
          <p:style>
            <a:lnRef idx="1">
              <a:schemeClr val="accent6">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sp>
        <p:sp>
          <p:nvSpPr>
            <p:cNvPr id="9" name="TextBox 8"/>
            <p:cNvSpPr txBox="1"/>
            <p:nvPr/>
          </p:nvSpPr>
          <p:spPr>
            <a:xfrm>
              <a:off x="823251" y="4278231"/>
              <a:ext cx="10102285" cy="68981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uk-UA" sz="2400" kern="1200" dirty="0"/>
                <a:t>Схвалення документу рішенням педагогічної ради, затвердження керівником закладу та оприлюднення</a:t>
              </a:r>
              <a:endParaRPr lang="ru-RU" sz="2400" kern="1200" dirty="0"/>
            </a:p>
          </p:txBody>
        </p:sp>
      </p:grpSp>
      <p:sp>
        <p:nvSpPr>
          <p:cNvPr id="11" name="Прямоугольник 10"/>
          <p:cNvSpPr/>
          <p:nvPr/>
        </p:nvSpPr>
        <p:spPr>
          <a:xfrm>
            <a:off x="524933" y="1493890"/>
            <a:ext cx="9200026" cy="400110"/>
          </a:xfrm>
          <a:prstGeom prst="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r>
              <a:rPr lang="ru-RU" sz="2000" b="1" dirty="0">
                <a:effectLst>
                  <a:outerShdw blurRad="38100" dist="38100" dir="2700000" algn="tl">
                    <a:srgbClr val="000000">
                      <a:alpha val="43137"/>
                    </a:srgbClr>
                  </a:outerShdw>
                </a:effectLst>
              </a:rPr>
              <a:t>ВАЖЛИВІ ПРИНЦИПИ ПОБУДОВИ АНТИБУЛІНГОВОЇ ПОЛІТИКИ ЗАКЛАДУ: </a:t>
            </a:r>
          </a:p>
        </p:txBody>
      </p:sp>
    </p:spTree>
    <p:extLst>
      <p:ext uri="{BB962C8B-B14F-4D97-AF65-F5344CB8AC3E}">
        <p14:creationId xmlns:p14="http://schemas.microsoft.com/office/powerpoint/2010/main" val="37299450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4134" y="338666"/>
            <a:ext cx="11006666" cy="1270000"/>
          </a:xfrm>
        </p:spPr>
        <p:style>
          <a:lnRef idx="0">
            <a:schemeClr val="accent4"/>
          </a:lnRef>
          <a:fillRef idx="3">
            <a:schemeClr val="accent4"/>
          </a:fillRef>
          <a:effectRef idx="3">
            <a:schemeClr val="accent4"/>
          </a:effectRef>
          <a:fontRef idx="minor">
            <a:schemeClr val="lt1"/>
          </a:fontRef>
        </p:style>
        <p:txBody>
          <a:bodyPr>
            <a:noAutofit/>
          </a:bodyPr>
          <a:lstStyle/>
          <a:p>
            <a:pPr algn="ctr"/>
            <a:r>
              <a:rPr lang="uk-UA" sz="2400" b="1" dirty="0">
                <a:effectLst>
                  <a:outerShdw blurRad="38100" dist="38100" dir="2700000" algn="tl">
                    <a:srgbClr val="000000">
                      <a:alpha val="43137"/>
                    </a:srgbClr>
                  </a:outerShdw>
                </a:effectLst>
              </a:rPr>
              <a:t>ПРАВИЛА ПОВЕДІНКИ УЧАСНИКІВ ОСВІТНЬОГО ПРОЦЕСУ В ЗАКЛАДІ ОСВІТИ ЗАБЕЗПЕЧУЮТЬ ДОТРИМАННЯ ЕТИЧНИХ НОРМ, ПОВАГУ ДО ГІДНОСТІ, ПРАВ І СВОБОД ЛЮДИНИ</a:t>
            </a:r>
            <a:br>
              <a:rPr lang="uk-UA" sz="2400" b="1" dirty="0">
                <a:effectLst>
                  <a:outerShdw blurRad="38100" dist="38100" dir="2700000" algn="tl">
                    <a:srgbClr val="000000">
                      <a:alpha val="43137"/>
                    </a:srgbClr>
                  </a:outerShdw>
                </a:effectLst>
              </a:rPr>
            </a:br>
            <a:endParaRPr lang="uk-UA" sz="2400" b="1" dirty="0">
              <a:effectLst>
                <a:outerShdw blurRad="38100" dist="38100" dir="2700000" algn="tl">
                  <a:srgbClr val="000000">
                    <a:alpha val="43137"/>
                  </a:srgbClr>
                </a:outerShdw>
              </a:effectLst>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00559" y="4489027"/>
            <a:ext cx="3027442" cy="2368973"/>
          </a:xfrm>
          <a:prstGeom prst="rect">
            <a:avLst/>
          </a:prstGeom>
        </p:spPr>
      </p:pic>
      <p:sp>
        <p:nvSpPr>
          <p:cNvPr id="3" name="Объект 2"/>
          <p:cNvSpPr>
            <a:spLocks noGrp="1"/>
          </p:cNvSpPr>
          <p:nvPr>
            <p:ph idx="1"/>
          </p:nvPr>
        </p:nvSpPr>
        <p:spPr>
          <a:xfrm>
            <a:off x="802225" y="1872723"/>
            <a:ext cx="8596668" cy="3880773"/>
          </a:xfrm>
          <a:noFill/>
          <a:ln>
            <a:noFill/>
          </a:ln>
        </p:spPr>
        <p:style>
          <a:lnRef idx="0">
            <a:scrgbClr r="0" g="0" b="0"/>
          </a:lnRef>
          <a:fillRef idx="0">
            <a:scrgbClr r="0" g="0" b="0"/>
          </a:fillRef>
          <a:effectRef idx="0">
            <a:scrgbClr r="0" g="0" b="0"/>
          </a:effectRef>
          <a:fontRef idx="minor">
            <a:schemeClr val="accent4"/>
          </a:fontRef>
        </p:style>
        <p:txBody>
          <a:bodyPr>
            <a:noAutofit/>
          </a:bodyPr>
          <a:lstStyle/>
          <a:p>
            <a:pPr>
              <a:lnSpc>
                <a:spcPct val="150000"/>
              </a:lnSpc>
            </a:pPr>
            <a:r>
              <a:rPr lang="uk-UA" sz="2000" dirty="0"/>
              <a:t>Розуміння учасниками освітнього процесу того, що від них очікується, дає відчуття впевненості та, як правило, позитивно впливає на дисципліну й атмосферу у закладі. </a:t>
            </a:r>
          </a:p>
          <a:p>
            <a:pPr>
              <a:lnSpc>
                <a:spcPct val="150000"/>
              </a:lnSpc>
            </a:pPr>
            <a:r>
              <a:rPr lang="uk-UA" sz="2000" dirty="0"/>
              <a:t>До вироблення правил поведінки важливо залучати всіх учасників освітнього процесу, дотримуючись принципу взаємоповаги та мотивації позитивної поведінки</a:t>
            </a:r>
          </a:p>
          <a:p>
            <a:endParaRPr lang="uk-UA" sz="2000" dirty="0"/>
          </a:p>
        </p:txBody>
      </p:sp>
    </p:spTree>
    <p:extLst>
      <p:ext uri="{BB962C8B-B14F-4D97-AF65-F5344CB8AC3E}">
        <p14:creationId xmlns:p14="http://schemas.microsoft.com/office/powerpoint/2010/main" val="25728719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8667" y="304800"/>
            <a:ext cx="7992534" cy="1168400"/>
          </a:xfrm>
        </p:spPr>
        <p:style>
          <a:lnRef idx="1">
            <a:schemeClr val="accent1"/>
          </a:lnRef>
          <a:fillRef idx="3">
            <a:schemeClr val="accent1"/>
          </a:fillRef>
          <a:effectRef idx="2">
            <a:schemeClr val="accent1"/>
          </a:effectRef>
          <a:fontRef idx="minor">
            <a:schemeClr val="lt1"/>
          </a:fontRef>
        </p:style>
        <p:txBody>
          <a:bodyPr>
            <a:normAutofit fontScale="90000"/>
          </a:bodyPr>
          <a:lstStyle/>
          <a:p>
            <a:pPr algn="ctr"/>
            <a:r>
              <a:rPr lang="uk-UA" b="1" dirty="0">
                <a:effectLst>
                  <a:outerShdw blurRad="38100" dist="38100" dir="2700000" algn="tl">
                    <a:srgbClr val="000000">
                      <a:alpha val="43137"/>
                    </a:srgbClr>
                  </a:outerShdw>
                </a:effectLst>
              </a:rPr>
              <a:t>Можливий алгоритм вироблення поведінки у закладі:</a:t>
            </a:r>
            <a:br>
              <a:rPr lang="uk-UA" b="1" dirty="0">
                <a:effectLst>
                  <a:outerShdw blurRad="38100" dist="38100" dir="2700000" algn="tl">
                    <a:srgbClr val="000000">
                      <a:alpha val="43137"/>
                    </a:srgbClr>
                  </a:outerShdw>
                </a:effectLst>
              </a:rPr>
            </a:br>
            <a:endParaRPr lang="uk-UA" b="1" dirty="0">
              <a:effectLst>
                <a:outerShdw blurRad="38100" dist="38100" dir="2700000" algn="tl">
                  <a:srgbClr val="000000">
                    <a:alpha val="43137"/>
                  </a:srgbClr>
                </a:outerShdw>
              </a:effectLst>
            </a:endParaRPr>
          </a:p>
        </p:txBody>
      </p:sp>
      <p:graphicFrame>
        <p:nvGraphicFramePr>
          <p:cNvPr id="4" name="Схема 3"/>
          <p:cNvGraphicFramePr/>
          <p:nvPr>
            <p:extLst>
              <p:ext uri="{D42A27DB-BD31-4B8C-83A1-F6EECF244321}">
                <p14:modId xmlns:p14="http://schemas.microsoft.com/office/powerpoint/2010/main" val="1985618266"/>
              </p:ext>
            </p:extLst>
          </p:nvPr>
        </p:nvGraphicFramePr>
        <p:xfrm>
          <a:off x="-1337734" y="1727200"/>
          <a:ext cx="11650133" cy="49953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503846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бъект 5"/>
          <p:cNvSpPr>
            <a:spLocks noGrp="1"/>
          </p:cNvSpPr>
          <p:nvPr>
            <p:ph sz="quarter" idx="4"/>
          </p:nvPr>
        </p:nvSpPr>
        <p:spPr>
          <a:xfrm>
            <a:off x="677334" y="1706581"/>
            <a:ext cx="9520227" cy="2865419"/>
          </a:xfrm>
        </p:spPr>
        <p:txBody>
          <a:bodyPr/>
          <a:lstStyle/>
          <a:p>
            <a:pPr lvl="0">
              <a:lnSpc>
                <a:spcPct val="150000"/>
              </a:lnSpc>
            </a:pPr>
            <a:r>
              <a:rPr lang="uk-UA" sz="2000" dirty="0"/>
              <a:t>Забезпечує створення в закладі освіти безпечного освітнього середовища, вільного від насильства та </a:t>
            </a:r>
            <a:r>
              <a:rPr lang="uk-UA" sz="2000" dirty="0" err="1"/>
              <a:t>булінгу</a:t>
            </a:r>
            <a:r>
              <a:rPr lang="uk-UA" sz="2000" dirty="0"/>
              <a:t> (цькування), у тому числі: приймає та розглядає заяви про випадки </a:t>
            </a:r>
            <a:r>
              <a:rPr lang="uk-UA" sz="2000" dirty="0" err="1"/>
              <a:t>булінгу</a:t>
            </a:r>
            <a:r>
              <a:rPr lang="uk-UA" sz="2000" dirty="0"/>
              <a:t> (цькування) від здобувачів освіти, їхніх батьків, законних представників, інших осіб та видає рішення про проведення розслідування.</a:t>
            </a:r>
          </a:p>
          <a:p>
            <a:pPr marL="0" indent="0">
              <a:buNone/>
            </a:pPr>
            <a:endParaRPr lang="uk-UA" dirty="0"/>
          </a:p>
        </p:txBody>
      </p:sp>
      <p:sp>
        <p:nvSpPr>
          <p:cNvPr id="5" name="Заголовок 4"/>
          <p:cNvSpPr>
            <a:spLocks noGrp="1"/>
          </p:cNvSpPr>
          <p:nvPr>
            <p:ph type="title"/>
          </p:nvPr>
        </p:nvSpPr>
        <p:spPr>
          <a:xfrm>
            <a:off x="677334" y="609600"/>
            <a:ext cx="8596668" cy="737062"/>
          </a:xfrm>
        </p:spPr>
        <p:style>
          <a:lnRef idx="0">
            <a:schemeClr val="accent1"/>
          </a:lnRef>
          <a:fillRef idx="3">
            <a:schemeClr val="accent1"/>
          </a:fillRef>
          <a:effectRef idx="3">
            <a:schemeClr val="accent1"/>
          </a:effectRef>
          <a:fontRef idx="minor">
            <a:schemeClr val="lt1"/>
          </a:fontRef>
        </p:style>
        <p:txBody>
          <a:bodyPr>
            <a:normAutofit fontScale="90000"/>
          </a:bodyPr>
          <a:lstStyle/>
          <a:p>
            <a:pPr lvl="0" algn="ctr"/>
            <a:r>
              <a:rPr lang="uk-UA" b="1" dirty="0">
                <a:solidFill>
                  <a:schemeClr val="bg1"/>
                </a:solidFill>
                <a:effectLst>
                  <a:outerShdw blurRad="38100" dist="38100" dir="2700000" algn="tl">
                    <a:srgbClr val="000000">
                      <a:alpha val="43137"/>
                    </a:srgbClr>
                  </a:outerShdw>
                </a:effectLst>
              </a:rPr>
              <a:t>КЕРІВНИК ЗДО</a:t>
            </a:r>
            <a:br>
              <a:rPr lang="uk-UA" b="1" dirty="0">
                <a:solidFill>
                  <a:schemeClr val="accent5"/>
                </a:solidFill>
                <a:effectLst>
                  <a:outerShdw blurRad="38100" dist="38100" dir="2700000" algn="tl">
                    <a:srgbClr val="000000">
                      <a:alpha val="43137"/>
                    </a:srgbClr>
                  </a:outerShdw>
                </a:effectLst>
              </a:rPr>
            </a:br>
            <a:endParaRPr lang="uk-UA" dirty="0">
              <a:solidFill>
                <a:schemeClr val="accent5"/>
              </a:solidFill>
              <a:effectLst>
                <a:outerShdw blurRad="38100" dist="38100" dir="2700000" algn="tl">
                  <a:srgbClr val="000000">
                    <a:alpha val="43137"/>
                  </a:srgbClr>
                </a:outerShdw>
              </a:effectLst>
            </a:endParaRPr>
          </a:p>
        </p:txBody>
      </p:sp>
      <p:pic>
        <p:nvPicPr>
          <p:cNvPr id="12" name="Объект 11"/>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384896" y="3981487"/>
            <a:ext cx="3451816" cy="2876513"/>
          </a:xfrm>
        </p:spPr>
      </p:pic>
    </p:spTree>
    <p:extLst>
      <p:ext uri="{BB962C8B-B14F-4D97-AF65-F5344CB8AC3E}">
        <p14:creationId xmlns:p14="http://schemas.microsoft.com/office/powerpoint/2010/main" val="25506798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08857" y="208303"/>
            <a:ext cx="8079972" cy="1911927"/>
          </a:xfrm>
        </p:spPr>
        <p:txBody>
          <a:bodyPr>
            <a:normAutofit/>
          </a:bodyPr>
          <a:lstStyle/>
          <a:p>
            <a:pPr algn="ctr"/>
            <a:r>
              <a:rPr lang="uk-UA" sz="3600" dirty="0">
                <a:solidFill>
                  <a:schemeClr val="accent5"/>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«ЩО ВАРТО ЗНАТИ ПРО БУЛІНГ</a:t>
            </a:r>
            <a:br>
              <a:rPr lang="uk-UA" sz="3600" dirty="0">
                <a:solidFill>
                  <a:schemeClr val="accent5"/>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uk-UA" sz="3600" dirty="0">
                <a:solidFill>
                  <a:schemeClr val="accent5"/>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В ЗАКЛАДІ ДОШКІЛЬНОЇ ОСВІТИ»</a:t>
            </a:r>
            <a:endParaRPr lang="uk-UA" dirty="0">
              <a:solidFill>
                <a:schemeClr val="accent5"/>
              </a:solidFill>
              <a:latin typeface="Arial" panose="020B0604020202020204" pitchFamily="34" charset="0"/>
              <a:cs typeface="Arial" panose="020B0604020202020204" pitchFamily="34" charset="0"/>
            </a:endParaRPr>
          </a:p>
        </p:txBody>
      </p:sp>
      <p:sp>
        <p:nvSpPr>
          <p:cNvPr id="3" name="Текст 2"/>
          <p:cNvSpPr>
            <a:spLocks noGrp="1"/>
          </p:cNvSpPr>
          <p:nvPr>
            <p:ph type="body" idx="1"/>
          </p:nvPr>
        </p:nvSpPr>
        <p:spPr>
          <a:xfrm>
            <a:off x="399011" y="2294313"/>
            <a:ext cx="9565445" cy="3358341"/>
          </a:xfrm>
          <a:noFill/>
        </p:spPr>
        <p:txBody>
          <a:bodyPr>
            <a:noAutofit/>
          </a:bodyPr>
          <a:lstStyle/>
          <a:p>
            <a:pPr algn="ctr">
              <a:lnSpc>
                <a:spcPct val="160000"/>
              </a:lnSpc>
            </a:pPr>
            <a:r>
              <a:rPr lang="uk-UA" sz="2400" dirty="0">
                <a:solidFill>
                  <a:schemeClr val="accent2">
                    <a:lumMod val="50000"/>
                  </a:schemeClr>
                </a:solidFill>
                <a:cs typeface="Times New Roman" panose="02020603050405020304" pitchFamily="18" charset="0"/>
              </a:rPr>
              <a:t>Відповідно до ч. 5 ст. 173-4 КУпАП неповідомлення керівником закладу освіти уповноваженим підрозділам органів Національної поліції України про випадки </a:t>
            </a:r>
            <a:r>
              <a:rPr lang="uk-UA" sz="2400" dirty="0" err="1">
                <a:solidFill>
                  <a:schemeClr val="accent2">
                    <a:lumMod val="50000"/>
                  </a:schemeClr>
                </a:solidFill>
                <a:cs typeface="Times New Roman" panose="02020603050405020304" pitchFamily="18" charset="0"/>
              </a:rPr>
              <a:t>булінгу</a:t>
            </a:r>
            <a:r>
              <a:rPr lang="uk-UA" sz="2400" dirty="0">
                <a:solidFill>
                  <a:schemeClr val="accent2">
                    <a:lumMod val="50000"/>
                  </a:schemeClr>
                </a:solidFill>
                <a:cs typeface="Times New Roman" panose="02020603050405020304" pitchFamily="18" charset="0"/>
              </a:rPr>
              <a:t> (цькування) учасника освітнього процесу тягне за собою накладення штрафу у розмірі від 850 до 1700 грн.</a:t>
            </a:r>
            <a:endParaRPr lang="uk-UA" sz="2400" dirty="0">
              <a:solidFill>
                <a:schemeClr val="tx1"/>
              </a:solidFill>
              <a:cs typeface="Times New Roman" panose="02020603050405020304" pitchFamily="18" charset="0"/>
            </a:endParaRPr>
          </a:p>
        </p:txBody>
      </p:sp>
    </p:spTree>
    <p:extLst>
      <p:ext uri="{BB962C8B-B14F-4D97-AF65-F5344CB8AC3E}">
        <p14:creationId xmlns:p14="http://schemas.microsoft.com/office/powerpoint/2010/main" val="31840204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0" y="243839"/>
            <a:ext cx="8596668" cy="703811"/>
          </a:xfrm>
        </p:spPr>
        <p:style>
          <a:lnRef idx="0">
            <a:schemeClr val="accent1"/>
          </a:lnRef>
          <a:fillRef idx="3">
            <a:schemeClr val="accent1"/>
          </a:fillRef>
          <a:effectRef idx="3">
            <a:schemeClr val="accent1"/>
          </a:effectRef>
          <a:fontRef idx="minor">
            <a:schemeClr val="lt1"/>
          </a:fontRef>
        </p:style>
        <p:txBody>
          <a:bodyPr>
            <a:normAutofit fontScale="90000"/>
          </a:bodyPr>
          <a:lstStyle/>
          <a:p>
            <a:pPr lvl="0"/>
            <a:r>
              <a:rPr lang="uk-UA" b="1" dirty="0">
                <a:solidFill>
                  <a:schemeClr val="bg1"/>
                </a:solidFill>
                <a:effectLst>
                  <a:outerShdw blurRad="38100" dist="38100" dir="2700000" algn="tl">
                    <a:srgbClr val="000000">
                      <a:alpha val="43137"/>
                    </a:srgbClr>
                  </a:outerShdw>
                </a:effectLst>
              </a:rPr>
              <a:t>ДІЇ КЕРІВНИКА: ЩО ПОТРІБНО ЗНАТИ</a:t>
            </a:r>
            <a:br>
              <a:rPr lang="uk-UA" b="1" dirty="0">
                <a:solidFill>
                  <a:schemeClr val="accent5"/>
                </a:solidFill>
                <a:effectLst>
                  <a:outerShdw blurRad="38100" dist="38100" dir="2700000" algn="tl">
                    <a:srgbClr val="000000">
                      <a:alpha val="43137"/>
                    </a:srgbClr>
                  </a:outerShdw>
                </a:effectLst>
              </a:rPr>
            </a:br>
            <a:endParaRPr lang="uk-UA" dirty="0">
              <a:solidFill>
                <a:schemeClr val="accent5"/>
              </a:solidFill>
              <a:effectLst>
                <a:outerShdw blurRad="38100" dist="38100" dir="2700000" algn="tl">
                  <a:srgbClr val="000000">
                    <a:alpha val="43137"/>
                  </a:srgbClr>
                </a:outerShdw>
              </a:effectLst>
            </a:endParaRPr>
          </a:p>
        </p:txBody>
      </p:sp>
      <p:sp>
        <p:nvSpPr>
          <p:cNvPr id="7" name="Объект 6"/>
          <p:cNvSpPr>
            <a:spLocks noGrp="1"/>
          </p:cNvSpPr>
          <p:nvPr>
            <p:ph sz="half" idx="2"/>
          </p:nvPr>
        </p:nvSpPr>
        <p:spPr>
          <a:xfrm>
            <a:off x="211821" y="1096559"/>
            <a:ext cx="11421687" cy="549362"/>
          </a:xfrm>
        </p:spPr>
        <p:txBody>
          <a:bodyPr>
            <a:noAutofit/>
          </a:bodyPr>
          <a:lstStyle/>
          <a:p>
            <a:pPr marL="0" indent="0" algn="ctr">
              <a:lnSpc>
                <a:spcPct val="160000"/>
              </a:lnSpc>
              <a:buNone/>
            </a:pPr>
            <a:r>
              <a:rPr lang="uk-UA" sz="1600" b="1" dirty="0">
                <a:solidFill>
                  <a:schemeClr val="accent5"/>
                </a:solidFill>
                <a:effectLst>
                  <a:outerShdw blurRad="38100" dist="38100" dir="2700000" algn="tl">
                    <a:srgbClr val="000000">
                      <a:alpha val="43137"/>
                    </a:srgbClr>
                  </a:outerShdw>
                </a:effectLst>
                <a:latin typeface="Arial" panose="020B0604020202020204" pitchFamily="34" charset="0"/>
              </a:rPr>
              <a:t>ПРОЦЕДУРА ПОДАННЯ (З ДОТРИМАННЯМ КОНФІДЕНЦІЙНОСТІ) ЗАЯВИ ПРО ВИПАДКИ БУЛІНГУ (ЦЬКУВАННЯ)</a:t>
            </a:r>
          </a:p>
        </p:txBody>
      </p:sp>
      <p:sp>
        <p:nvSpPr>
          <p:cNvPr id="9" name="Объект 8"/>
          <p:cNvSpPr>
            <a:spLocks noGrp="1"/>
          </p:cNvSpPr>
          <p:nvPr>
            <p:ph sz="half" idx="1"/>
          </p:nvPr>
        </p:nvSpPr>
        <p:spPr>
          <a:xfrm>
            <a:off x="350982" y="1794830"/>
            <a:ext cx="10877357" cy="5063170"/>
          </a:xfrm>
        </p:spPr>
        <p:txBody>
          <a:bodyPr>
            <a:noAutofit/>
          </a:bodyPr>
          <a:lstStyle/>
          <a:p>
            <a:pPr>
              <a:lnSpc>
                <a:spcPct val="160000"/>
              </a:lnSpc>
              <a:buFont typeface="+mj-lt"/>
              <a:buAutoNum type="arabicPeriod"/>
            </a:pPr>
            <a:r>
              <a:rPr lang="uk-UA" sz="1600" dirty="0">
                <a:solidFill>
                  <a:schemeClr val="accent1">
                    <a:lumMod val="50000"/>
                  </a:schemeClr>
                </a:solidFill>
                <a:latin typeface="Arial" panose="020B0604020202020204" pitchFamily="34" charset="0"/>
              </a:rPr>
              <a:t>.</a:t>
            </a:r>
            <a:r>
              <a:rPr lang="uk-UA" sz="1600" dirty="0">
                <a:solidFill>
                  <a:schemeClr val="tx1"/>
                </a:solidFill>
                <a:latin typeface="Arial" panose="020B0604020202020204" pitchFamily="34" charset="0"/>
              </a:rPr>
              <a:t>Усі здобувачі освіти, педагогічні працівники закладу, батьки та інші учасники освітнього процесу повинні обов’язково повідомити керівника закладу дошкільної освіти про випадки </a:t>
            </a:r>
            <a:r>
              <a:rPr lang="uk-UA" sz="1600" dirty="0" err="1">
                <a:solidFill>
                  <a:schemeClr val="tx1"/>
                </a:solidFill>
                <a:latin typeface="Arial" panose="020B0604020202020204" pitchFamily="34" charset="0"/>
              </a:rPr>
              <a:t>булінгу</a:t>
            </a:r>
            <a:r>
              <a:rPr lang="uk-UA" sz="1600" dirty="0">
                <a:solidFill>
                  <a:schemeClr val="tx1"/>
                </a:solidFill>
                <a:latin typeface="Arial" panose="020B0604020202020204" pitchFamily="34" charset="0"/>
              </a:rPr>
              <a:t> (цькування), учасниками або свідками якого вони стали, або підозрюють про його вчинення по відношенню до інших осіб за зовнішніми ознаками, або про які отримали достовірну інформацію від інших осіб.</a:t>
            </a:r>
          </a:p>
          <a:p>
            <a:pPr>
              <a:lnSpc>
                <a:spcPct val="160000"/>
              </a:lnSpc>
              <a:buFont typeface="+mj-lt"/>
              <a:buAutoNum type="arabicPeriod"/>
            </a:pPr>
            <a:r>
              <a:rPr lang="uk-UA" sz="1600" dirty="0">
                <a:solidFill>
                  <a:schemeClr val="tx1"/>
                </a:solidFill>
                <a:latin typeface="Arial" panose="020B0604020202020204" pitchFamily="34" charset="0"/>
              </a:rPr>
              <a:t>На ім’я керівника закладу пишеться заява (конфіденційність гарантується) про випадок </a:t>
            </a:r>
            <a:r>
              <a:rPr lang="uk-UA" sz="1600" dirty="0" err="1">
                <a:solidFill>
                  <a:schemeClr val="tx1"/>
                </a:solidFill>
                <a:latin typeface="Arial" panose="020B0604020202020204" pitchFamily="34" charset="0"/>
              </a:rPr>
              <a:t>булінгу</a:t>
            </a:r>
            <a:r>
              <a:rPr lang="uk-UA" sz="1600" dirty="0">
                <a:solidFill>
                  <a:schemeClr val="tx1"/>
                </a:solidFill>
                <a:latin typeface="Arial" panose="020B0604020202020204" pitchFamily="34" charset="0"/>
              </a:rPr>
              <a:t> (цькування).</a:t>
            </a:r>
          </a:p>
          <a:p>
            <a:pPr>
              <a:lnSpc>
                <a:spcPct val="160000"/>
              </a:lnSpc>
              <a:buFont typeface="+mj-lt"/>
              <a:buAutoNum type="arabicPeriod"/>
            </a:pPr>
            <a:r>
              <a:rPr lang="uk-UA" sz="1600" dirty="0">
                <a:solidFill>
                  <a:schemeClr val="tx1"/>
                </a:solidFill>
                <a:latin typeface="Arial" panose="020B0604020202020204" pitchFamily="34" charset="0"/>
              </a:rPr>
              <a:t> Керівник закладу видає наказ про проведення розслідування та створення комісії з розгляду випадку </a:t>
            </a:r>
            <a:r>
              <a:rPr lang="uk-UA" sz="1600" dirty="0" err="1">
                <a:solidFill>
                  <a:schemeClr val="tx1"/>
                </a:solidFill>
                <a:latin typeface="Arial" panose="020B0604020202020204" pitchFamily="34" charset="0"/>
              </a:rPr>
              <a:t>булінгу</a:t>
            </a:r>
            <a:r>
              <a:rPr lang="uk-UA" sz="1600" dirty="0">
                <a:solidFill>
                  <a:schemeClr val="tx1"/>
                </a:solidFill>
                <a:latin typeface="Arial" panose="020B0604020202020204" pitchFamily="34" charset="0"/>
              </a:rPr>
              <a:t> (цькування), </a:t>
            </a:r>
            <a:r>
              <a:rPr lang="uk-UA" sz="1600" dirty="0" err="1">
                <a:solidFill>
                  <a:schemeClr val="tx1"/>
                </a:solidFill>
                <a:latin typeface="Arial" panose="020B0604020202020204" pitchFamily="34" charset="0"/>
              </a:rPr>
              <a:t>скликає</a:t>
            </a:r>
            <a:r>
              <a:rPr lang="uk-UA" sz="1600" dirty="0">
                <a:solidFill>
                  <a:schemeClr val="tx1"/>
                </a:solidFill>
                <a:latin typeface="Arial" panose="020B0604020202020204" pitchFamily="34" charset="0"/>
              </a:rPr>
              <a:t> її засідання.</a:t>
            </a:r>
          </a:p>
          <a:p>
            <a:pPr>
              <a:lnSpc>
                <a:spcPct val="160000"/>
              </a:lnSpc>
              <a:buFont typeface="+mj-lt"/>
              <a:buAutoNum type="arabicPeriod"/>
            </a:pPr>
            <a:r>
              <a:rPr lang="uk-UA" sz="1600" dirty="0">
                <a:solidFill>
                  <a:schemeClr val="tx1"/>
                </a:solidFill>
                <a:latin typeface="Arial" panose="020B0604020202020204" pitchFamily="34" charset="0"/>
              </a:rPr>
              <a:t>До складу такої комісії входять педагогічні працівники (у тому числі психолог), батьки постраждалого та </a:t>
            </a:r>
            <a:r>
              <a:rPr lang="uk-UA" sz="1600" dirty="0" err="1">
                <a:solidFill>
                  <a:schemeClr val="tx1"/>
                </a:solidFill>
                <a:latin typeface="Arial" panose="020B0604020202020204" pitchFamily="34" charset="0"/>
              </a:rPr>
              <a:t>булерів</a:t>
            </a:r>
            <a:r>
              <a:rPr lang="uk-UA" sz="1600" dirty="0">
                <a:solidFill>
                  <a:schemeClr val="tx1"/>
                </a:solidFill>
                <a:latin typeface="Arial" panose="020B0604020202020204" pitchFamily="34" charset="0"/>
              </a:rPr>
              <a:t>, керівник закладу дошкільної освіти та інші зацікавлені особи.</a:t>
            </a:r>
          </a:p>
          <a:p>
            <a:pPr>
              <a:lnSpc>
                <a:spcPct val="160000"/>
              </a:lnSpc>
              <a:buFont typeface="+mj-lt"/>
              <a:buAutoNum type="arabicPeriod"/>
            </a:pPr>
            <a:r>
              <a:rPr lang="uk-UA" sz="1600" dirty="0">
                <a:solidFill>
                  <a:schemeClr val="tx1"/>
                </a:solidFill>
                <a:latin typeface="Arial" panose="020B0604020202020204" pitchFamily="34" charset="0"/>
              </a:rPr>
              <a:t>Рішення комісії прописуються в протоколі, реєструються в окремому журналі, зберігаються </a:t>
            </a:r>
          </a:p>
          <a:p>
            <a:pPr marL="0" indent="0">
              <a:lnSpc>
                <a:spcPct val="160000"/>
              </a:lnSpc>
              <a:buNone/>
            </a:pPr>
            <a:r>
              <a:rPr lang="uk-UA" sz="1600" dirty="0">
                <a:solidFill>
                  <a:schemeClr val="tx1"/>
                </a:solidFill>
                <a:latin typeface="Arial" panose="020B0604020202020204" pitchFamily="34" charset="0"/>
              </a:rPr>
              <a:t>       в паперовому вигляді з оригіналами підписів усіх членів комісії.</a:t>
            </a:r>
          </a:p>
          <a:p>
            <a:pPr marL="0" indent="0">
              <a:lnSpc>
                <a:spcPct val="160000"/>
              </a:lnSpc>
              <a:buNone/>
            </a:pPr>
            <a:endParaRPr lang="uk-UA" sz="1600" dirty="0">
              <a:solidFill>
                <a:schemeClr val="tx1"/>
              </a:solidFill>
              <a:latin typeface="Arial" panose="020B0604020202020204" pitchFamily="34" charset="0"/>
            </a:endParaRPr>
          </a:p>
          <a:p>
            <a:pPr marL="0" indent="0">
              <a:lnSpc>
                <a:spcPct val="160000"/>
              </a:lnSpc>
              <a:buNone/>
            </a:pPr>
            <a:endParaRPr lang="uk-UA" sz="1600" dirty="0">
              <a:solidFill>
                <a:schemeClr val="accent1">
                  <a:lumMod val="50000"/>
                </a:schemeClr>
              </a:solidFill>
            </a:endParaRPr>
          </a:p>
        </p:txBody>
      </p:sp>
      <p:pic>
        <p:nvPicPr>
          <p:cNvPr id="14" name="Рисунок 13"/>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79077" l="3385" r="96769">
                        <a14:foregroundMark x1="51231" y1="12615" x2="51077" y2="53538"/>
                        <a14:foregroundMark x1="85538" y1="13385" x2="78154" y2="54000"/>
                        <a14:foregroundMark x1="56923" y1="40000" x2="57538" y2="13846"/>
                        <a14:foregroundMark x1="86923" y1="40000" x2="89846" y2="16308"/>
                        <a14:foregroundMark x1="25077" y1="36308" x2="26154" y2="15077"/>
                        <a14:foregroundMark x1="22615" y1="76154" x2="25538" y2="62000"/>
                        <a14:foregroundMark x1="17385" y1="62000" x2="22154" y2="60615"/>
                        <a14:foregroundMark x1="50615" y1="76308" x2="49385" y2="58154"/>
                        <a14:foregroundMark x1="55385" y1="64308" x2="55385" y2="61385"/>
                        <a14:foregroundMark x1="77692" y1="76615" x2="84769" y2="57385"/>
                        <a14:foregroundMark x1="88308" y1="66923" x2="82154" y2="60154"/>
                      </a14:backgroundRemoval>
                    </a14:imgEffect>
                  </a14:imgLayer>
                </a14:imgProps>
              </a:ext>
              <a:ext uri="{28A0092B-C50C-407E-A947-70E740481C1C}">
                <a14:useLocalDpi xmlns:a14="http://schemas.microsoft.com/office/drawing/2010/main" val="0"/>
              </a:ext>
            </a:extLst>
          </a:blip>
          <a:stretch>
            <a:fillRect/>
          </a:stretch>
        </p:blipFill>
        <p:spPr>
          <a:xfrm>
            <a:off x="9998825" y="5203768"/>
            <a:ext cx="2038004" cy="2038004"/>
          </a:xfrm>
          <a:prstGeom prst="rect">
            <a:avLst/>
          </a:prstGeom>
        </p:spPr>
      </p:pic>
    </p:spTree>
    <p:extLst>
      <p:ext uri="{BB962C8B-B14F-4D97-AF65-F5344CB8AC3E}">
        <p14:creationId xmlns:p14="http://schemas.microsoft.com/office/powerpoint/2010/main" val="9739117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0" y="243839"/>
            <a:ext cx="8596668" cy="703811"/>
          </a:xfrm>
        </p:spPr>
        <p:style>
          <a:lnRef idx="0">
            <a:schemeClr val="accent1"/>
          </a:lnRef>
          <a:fillRef idx="3">
            <a:schemeClr val="accent1"/>
          </a:fillRef>
          <a:effectRef idx="3">
            <a:schemeClr val="accent1"/>
          </a:effectRef>
          <a:fontRef idx="minor">
            <a:schemeClr val="lt1"/>
          </a:fontRef>
        </p:style>
        <p:txBody>
          <a:bodyPr>
            <a:normAutofit fontScale="90000"/>
          </a:bodyPr>
          <a:lstStyle/>
          <a:p>
            <a:pPr lvl="0"/>
            <a:r>
              <a:rPr lang="uk-UA" b="1" dirty="0">
                <a:solidFill>
                  <a:schemeClr val="bg1"/>
                </a:solidFill>
                <a:effectLst>
                  <a:outerShdw blurRad="38100" dist="38100" dir="2700000" algn="tl">
                    <a:srgbClr val="000000">
                      <a:alpha val="43137"/>
                    </a:srgbClr>
                  </a:outerShdw>
                </a:effectLst>
              </a:rPr>
              <a:t>ДІЇ КЕРІВНИКА: ЩО ПОТРІБНО ЗНАТИ</a:t>
            </a:r>
            <a:br>
              <a:rPr lang="uk-UA" b="1" dirty="0">
                <a:solidFill>
                  <a:schemeClr val="accent5"/>
                </a:solidFill>
                <a:effectLst>
                  <a:outerShdw blurRad="38100" dist="38100" dir="2700000" algn="tl">
                    <a:srgbClr val="000000">
                      <a:alpha val="43137"/>
                    </a:srgbClr>
                  </a:outerShdw>
                </a:effectLst>
              </a:rPr>
            </a:br>
            <a:endParaRPr lang="uk-UA" dirty="0">
              <a:solidFill>
                <a:schemeClr val="accent5"/>
              </a:solidFill>
              <a:effectLst>
                <a:outerShdw blurRad="38100" dist="38100" dir="2700000" algn="tl">
                  <a:srgbClr val="000000">
                    <a:alpha val="43137"/>
                  </a:srgbClr>
                </a:outerShdw>
              </a:effectLst>
            </a:endParaRPr>
          </a:p>
        </p:txBody>
      </p:sp>
      <p:sp>
        <p:nvSpPr>
          <p:cNvPr id="7" name="Объект 6"/>
          <p:cNvSpPr>
            <a:spLocks noGrp="1"/>
          </p:cNvSpPr>
          <p:nvPr>
            <p:ph sz="half" idx="2"/>
          </p:nvPr>
        </p:nvSpPr>
        <p:spPr>
          <a:xfrm>
            <a:off x="211821" y="1096559"/>
            <a:ext cx="11421687" cy="549362"/>
          </a:xfrm>
        </p:spPr>
        <p:txBody>
          <a:bodyPr>
            <a:noAutofit/>
          </a:bodyPr>
          <a:lstStyle/>
          <a:p>
            <a:pPr marL="0" indent="0" algn="ctr">
              <a:lnSpc>
                <a:spcPct val="160000"/>
              </a:lnSpc>
              <a:buNone/>
            </a:pPr>
            <a:r>
              <a:rPr lang="ru-RU" sz="1600" b="1" dirty="0">
                <a:solidFill>
                  <a:schemeClr val="accent5"/>
                </a:solidFill>
                <a:effectLst>
                  <a:outerShdw blurRad="38100" dist="38100" dir="2700000" algn="tl">
                    <a:srgbClr val="000000">
                      <a:alpha val="43137"/>
                    </a:srgbClr>
                  </a:outerShdw>
                </a:effectLst>
                <a:latin typeface="+mj-lt"/>
              </a:rPr>
              <a:t>ПОРЯДОК РЕАГУВАННЯ НА ДОВЕДЕНІ ВИПАДКИ БУЛІНГУ (ЦЬКУВАННЯ) ТА ВІДПОВІДАЛЬНІСТЬ ОСІБ, ПРИЧЕТНИХ ДО БУЛІНГУ</a:t>
            </a:r>
          </a:p>
        </p:txBody>
      </p:sp>
      <p:graphicFrame>
        <p:nvGraphicFramePr>
          <p:cNvPr id="3" name="Объект 2"/>
          <p:cNvGraphicFramePr>
            <a:graphicFrameLocks noGrp="1"/>
          </p:cNvGraphicFramePr>
          <p:nvPr>
            <p:ph sz="half" idx="1"/>
            <p:extLst>
              <p:ext uri="{D42A27DB-BD31-4B8C-83A1-F6EECF244321}">
                <p14:modId xmlns:p14="http://schemas.microsoft.com/office/powerpoint/2010/main" val="832532584"/>
              </p:ext>
            </p:extLst>
          </p:nvPr>
        </p:nvGraphicFramePr>
        <p:xfrm>
          <a:off x="285779" y="2125203"/>
          <a:ext cx="9713046" cy="42755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66628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txBox="1">
            <a:spLocks/>
          </p:cNvSpPr>
          <p:nvPr/>
        </p:nvSpPr>
        <p:spPr>
          <a:xfrm>
            <a:off x="0" y="325677"/>
            <a:ext cx="615883" cy="5601108"/>
          </a:xfrm>
          <a:prstGeom prst="rect">
            <a:avLst/>
          </a:prstGeom>
        </p:spPr>
        <p:style>
          <a:lnRef idx="0">
            <a:schemeClr val="accent5"/>
          </a:lnRef>
          <a:fillRef idx="3">
            <a:schemeClr val="accent5"/>
          </a:fillRef>
          <a:effectRef idx="3">
            <a:schemeClr val="accent5"/>
          </a:effectRef>
          <a:fontRef idx="minor">
            <a:schemeClr val="lt1"/>
          </a:fontRef>
        </p:style>
        <p:txBody>
          <a:bodyPr vert="vert270" lIns="91440" tIns="45720" rIns="91440" bIns="45720" rtlCol="0" anchor="ctr">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ctr"/>
            <a:r>
              <a:rPr lang="uk-UA" sz="1800" b="1" dirty="0">
                <a:effectLst>
                  <a:outerShdw blurRad="38100" dist="38100" dir="2700000" algn="tl">
                    <a:srgbClr val="000000">
                      <a:alpha val="43137"/>
                    </a:srgbClr>
                  </a:outerShdw>
                </a:effectLst>
                <a:latin typeface="+mj-lt"/>
                <a:cs typeface="Arial" panose="020B0604020202020204" pitchFamily="34" charset="0"/>
              </a:rPr>
              <a:t>ЗРАЗОК НАКАЗУ ПО ЗДО</a:t>
            </a:r>
            <a:endParaRPr lang="uk-UA" sz="3200" b="1" dirty="0">
              <a:effectLst>
                <a:outerShdw blurRad="38100" dist="38100" dir="2700000" algn="tl">
                  <a:srgbClr val="000000">
                    <a:alpha val="43137"/>
                  </a:srgbClr>
                </a:outerShdw>
              </a:effectLst>
              <a:latin typeface="+mj-lt"/>
            </a:endParaRPr>
          </a:p>
        </p:txBody>
      </p:sp>
      <p:sp>
        <p:nvSpPr>
          <p:cNvPr id="3" name="Прямоугольник 2"/>
          <p:cNvSpPr/>
          <p:nvPr/>
        </p:nvSpPr>
        <p:spPr>
          <a:xfrm>
            <a:off x="615882" y="0"/>
            <a:ext cx="11576117" cy="260584"/>
          </a:xfrm>
          <a:prstGeom prst="rect">
            <a:avLst/>
          </a:prstGeom>
        </p:spPr>
        <p:txBody>
          <a:bodyPr wrap="square">
            <a:spAutoFit/>
          </a:bodyPr>
          <a:lstStyle/>
          <a:p>
            <a:pPr algn="ctr">
              <a:lnSpc>
                <a:spcPct val="107000"/>
              </a:lnSpc>
              <a:spcAft>
                <a:spcPts val="0"/>
              </a:spcAft>
            </a:pPr>
            <a:endParaRPr lang="uk-UA" sz="1100" dirty="0"/>
          </a:p>
        </p:txBody>
      </p:sp>
      <p:pic>
        <p:nvPicPr>
          <p:cNvPr id="7" name="Рисунок 6"/>
          <p:cNvPicPr>
            <a:picLocks noChangeAspect="1"/>
          </p:cNvPicPr>
          <p:nvPr/>
        </p:nvPicPr>
        <p:blipFill>
          <a:blip r:embed="rId2"/>
          <a:stretch>
            <a:fillRect/>
          </a:stretch>
        </p:blipFill>
        <p:spPr>
          <a:xfrm>
            <a:off x="2824092" y="0"/>
            <a:ext cx="5221662" cy="6858000"/>
          </a:xfrm>
          <a:prstGeom prst="rect">
            <a:avLst/>
          </a:prstGeom>
          <a:ln>
            <a:solidFill>
              <a:schemeClr val="tx1"/>
            </a:solidFill>
          </a:ln>
        </p:spPr>
      </p:pic>
    </p:spTree>
    <p:extLst>
      <p:ext uri="{BB962C8B-B14F-4D97-AF65-F5344CB8AC3E}">
        <p14:creationId xmlns:p14="http://schemas.microsoft.com/office/powerpoint/2010/main" val="20385873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767840" y="1382047"/>
            <a:ext cx="7376160" cy="4770537"/>
          </a:xfrm>
          <a:prstGeom prst="rect">
            <a:avLst/>
          </a:prstGeom>
        </p:spPr>
        <p:txBody>
          <a:bodyPr wrap="square">
            <a:spAutoFit/>
          </a:bodyPr>
          <a:lstStyle/>
          <a:p>
            <a:pPr algn="r"/>
            <a:r>
              <a:rPr lang="uk-UA" sz="1600" dirty="0"/>
              <a:t>Директору</a:t>
            </a:r>
            <a:endParaRPr lang="ru-RU" sz="1600" dirty="0"/>
          </a:p>
          <a:p>
            <a:pPr algn="r"/>
            <a:r>
              <a:rPr lang="uk-UA" sz="1600" dirty="0"/>
              <a:t>Закладу дошкільної освіти № 40</a:t>
            </a:r>
            <a:endParaRPr lang="ru-RU" sz="1600" dirty="0"/>
          </a:p>
          <a:p>
            <a:pPr algn="r"/>
            <a:r>
              <a:rPr lang="uk-UA" sz="1600" dirty="0"/>
              <a:t>Луцької міської ради</a:t>
            </a:r>
            <a:endParaRPr lang="ru-RU" sz="1600" dirty="0"/>
          </a:p>
          <a:p>
            <a:pPr algn="r"/>
            <a:r>
              <a:rPr lang="uk-UA" sz="1600" dirty="0" err="1"/>
              <a:t>Швардовській</a:t>
            </a:r>
            <a:r>
              <a:rPr lang="uk-UA" sz="1600" dirty="0"/>
              <a:t> О. О..</a:t>
            </a:r>
            <a:endParaRPr lang="ru-RU" sz="1600" dirty="0"/>
          </a:p>
          <a:p>
            <a:pPr algn="r"/>
            <a:r>
              <a:rPr lang="ru-RU" sz="1600" dirty="0"/>
              <a:t>ПІБ </a:t>
            </a:r>
            <a:r>
              <a:rPr lang="ru-RU" sz="1600" dirty="0" err="1"/>
              <a:t>заявника</a:t>
            </a:r>
            <a:r>
              <a:rPr lang="ru-RU" sz="1600" dirty="0"/>
              <a:t> (</a:t>
            </a:r>
            <a:r>
              <a:rPr lang="ru-RU" sz="1600" dirty="0" err="1"/>
              <a:t>повністю</a:t>
            </a:r>
            <a:r>
              <a:rPr lang="ru-RU" sz="1600" dirty="0"/>
              <a:t>), </a:t>
            </a:r>
            <a:r>
              <a:rPr lang="ru-RU" sz="1600" dirty="0" err="1"/>
              <a:t>вихователя</a:t>
            </a:r>
            <a:r>
              <a:rPr lang="ru-RU" sz="1600" dirty="0"/>
              <a:t>,</a:t>
            </a:r>
          </a:p>
          <a:p>
            <a:pPr algn="r"/>
            <a:r>
              <a:rPr lang="ru-RU" sz="1600" dirty="0" err="1"/>
              <a:t>вихованця</a:t>
            </a:r>
            <a:r>
              <a:rPr lang="ru-RU" sz="1600" dirty="0"/>
              <a:t>, батька, </a:t>
            </a:r>
            <a:r>
              <a:rPr lang="ru-RU" sz="1600" dirty="0" err="1"/>
              <a:t>матері</a:t>
            </a:r>
            <a:endParaRPr lang="ru-RU" sz="1600" dirty="0"/>
          </a:p>
          <a:p>
            <a:pPr algn="r"/>
            <a:r>
              <a:rPr lang="ru-RU" sz="1600" dirty="0" err="1"/>
              <a:t>Домашня</a:t>
            </a:r>
            <a:r>
              <a:rPr lang="ru-RU" sz="1600" dirty="0"/>
              <a:t> адреса:</a:t>
            </a:r>
          </a:p>
          <a:p>
            <a:pPr algn="r"/>
            <a:r>
              <a:rPr lang="ru-RU" sz="1600" dirty="0"/>
              <a:t>___________________________________</a:t>
            </a:r>
          </a:p>
          <a:p>
            <a:pPr algn="r"/>
            <a:r>
              <a:rPr lang="ru-RU" sz="1600" dirty="0" err="1"/>
              <a:t>Контактний</a:t>
            </a:r>
            <a:r>
              <a:rPr lang="ru-RU" sz="1600" dirty="0"/>
              <a:t> телефон:</a:t>
            </a:r>
          </a:p>
          <a:p>
            <a:pPr algn="r"/>
            <a:r>
              <a:rPr lang="ru-RU" sz="1600" dirty="0"/>
              <a:t>___________________________________</a:t>
            </a:r>
          </a:p>
          <a:p>
            <a:pPr algn="r"/>
            <a:r>
              <a:rPr lang="ru-RU" sz="1600" dirty="0"/>
              <a:t> </a:t>
            </a:r>
          </a:p>
          <a:p>
            <a:r>
              <a:rPr lang="ru-RU" sz="1600" dirty="0"/>
              <a:t> </a:t>
            </a:r>
          </a:p>
          <a:p>
            <a:pPr algn="ctr"/>
            <a:r>
              <a:rPr lang="ru-RU" sz="1600" dirty="0"/>
              <a:t>ЗАЯВА</a:t>
            </a:r>
          </a:p>
          <a:p>
            <a:r>
              <a:rPr lang="ru-RU" sz="1600" dirty="0"/>
              <a:t> </a:t>
            </a:r>
          </a:p>
          <a:p>
            <a:r>
              <a:rPr lang="ru-RU" sz="1600" dirty="0"/>
              <a:t>Я, _____________________</a:t>
            </a:r>
            <a:r>
              <a:rPr lang="uk-UA" sz="1600" dirty="0"/>
              <a:t>____</a:t>
            </a:r>
            <a:r>
              <a:rPr lang="ru-RU" sz="1600" dirty="0"/>
              <a:t>, </a:t>
            </a:r>
            <a:r>
              <a:rPr lang="ru-RU" sz="1600" dirty="0" err="1"/>
              <a:t>інформую</a:t>
            </a:r>
            <a:r>
              <a:rPr lang="ru-RU" sz="1600" dirty="0"/>
              <a:t> про </a:t>
            </a:r>
            <a:r>
              <a:rPr lang="ru-RU" sz="1600" dirty="0" err="1"/>
              <a:t>випадок</a:t>
            </a:r>
            <a:r>
              <a:rPr lang="ru-RU" sz="1600" dirty="0"/>
              <a:t> </a:t>
            </a:r>
            <a:r>
              <a:rPr lang="ru-RU" sz="1600" dirty="0" err="1"/>
              <a:t>булінгу</a:t>
            </a:r>
            <a:r>
              <a:rPr lang="ru-RU" sz="1600" dirty="0"/>
              <a:t> над</a:t>
            </a:r>
          </a:p>
          <a:p>
            <a:r>
              <a:rPr lang="ru-RU" sz="1600" dirty="0" err="1"/>
              <a:t>вихованцем</a:t>
            </a:r>
            <a:r>
              <a:rPr lang="ru-RU" sz="1600" dirty="0"/>
              <a:t> __________________________________________</a:t>
            </a:r>
            <a:r>
              <a:rPr lang="uk-UA" sz="1600" dirty="0"/>
              <a:t>_____</a:t>
            </a:r>
            <a:r>
              <a:rPr lang="ru-RU" sz="1600" dirty="0"/>
              <a:t> з боку</a:t>
            </a:r>
          </a:p>
          <a:p>
            <a:r>
              <a:rPr lang="ru-RU" sz="1600" dirty="0"/>
              <a:t>_______________________ </a:t>
            </a:r>
            <a:r>
              <a:rPr lang="ru-RU" sz="1600" dirty="0" err="1"/>
              <a:t>або</a:t>
            </a:r>
            <a:r>
              <a:rPr lang="ru-RU" sz="1600" dirty="0"/>
              <a:t> </a:t>
            </a:r>
            <a:r>
              <a:rPr lang="ru-RU" sz="1600" dirty="0" err="1"/>
              <a:t>групи</a:t>
            </a:r>
            <a:r>
              <a:rPr lang="ru-RU" sz="1600" dirty="0"/>
              <a:t> </a:t>
            </a:r>
            <a:r>
              <a:rPr lang="ru-RU" sz="1600" dirty="0" err="1"/>
              <a:t>дітей</a:t>
            </a:r>
            <a:r>
              <a:rPr lang="ru-RU" sz="1600" dirty="0"/>
              <a:t>:</a:t>
            </a:r>
            <a:r>
              <a:rPr lang="uk-UA" sz="1600" dirty="0"/>
              <a:t>______</a:t>
            </a:r>
            <a:r>
              <a:rPr lang="ru-RU" sz="1600" dirty="0"/>
              <a:t>___________________.</a:t>
            </a:r>
          </a:p>
          <a:p>
            <a:r>
              <a:rPr lang="ru-RU" sz="1600" dirty="0"/>
              <a:t>(</a:t>
            </a:r>
            <a:r>
              <a:rPr lang="ru-RU" sz="1600" dirty="0" err="1"/>
              <a:t>Далі</a:t>
            </a:r>
            <a:r>
              <a:rPr lang="ru-RU" sz="1600" dirty="0"/>
              <a:t> в </a:t>
            </a:r>
            <a:r>
              <a:rPr lang="ru-RU" sz="1600" dirty="0" err="1"/>
              <a:t>довільній</a:t>
            </a:r>
            <a:r>
              <a:rPr lang="ru-RU" sz="1600" dirty="0"/>
              <a:t> </a:t>
            </a:r>
            <a:r>
              <a:rPr lang="ru-RU" sz="1600" dirty="0" err="1"/>
              <a:t>формі</a:t>
            </a:r>
            <a:r>
              <a:rPr lang="ru-RU" sz="1600" dirty="0"/>
              <a:t> </a:t>
            </a:r>
            <a:r>
              <a:rPr lang="ru-RU" sz="1600" dirty="0" err="1"/>
              <a:t>викладаються</a:t>
            </a:r>
            <a:r>
              <a:rPr lang="ru-RU" sz="1600" dirty="0"/>
              <a:t> </a:t>
            </a:r>
            <a:r>
              <a:rPr lang="ru-RU" sz="1600" dirty="0" err="1"/>
              <a:t>докладно</a:t>
            </a:r>
            <a:r>
              <a:rPr lang="ru-RU" sz="1600" dirty="0"/>
              <a:t> </a:t>
            </a:r>
            <a:r>
              <a:rPr lang="ru-RU" sz="1600" dirty="0" err="1"/>
              <a:t>всі</a:t>
            </a:r>
            <a:r>
              <a:rPr lang="ru-RU" sz="1600" dirty="0"/>
              <a:t> </a:t>
            </a:r>
            <a:r>
              <a:rPr lang="ru-RU" sz="1600" dirty="0" err="1"/>
              <a:t>обставини</a:t>
            </a:r>
            <a:r>
              <a:rPr lang="ru-RU" sz="1600" dirty="0"/>
              <a:t>)</a:t>
            </a:r>
          </a:p>
          <a:p>
            <a:r>
              <a:rPr lang="ru-RU" sz="1600" dirty="0"/>
              <a:t>До заяви додаю фото- та </a:t>
            </a:r>
            <a:r>
              <a:rPr lang="ru-RU" sz="1600" dirty="0" err="1"/>
              <a:t>відеоматеріали</a:t>
            </a:r>
            <a:r>
              <a:rPr lang="ru-RU" sz="1600" dirty="0"/>
              <a:t> (за </a:t>
            </a:r>
            <a:r>
              <a:rPr lang="ru-RU" sz="1600" dirty="0" err="1"/>
              <a:t>наявності</a:t>
            </a:r>
            <a:r>
              <a:rPr lang="ru-RU" sz="1600" dirty="0"/>
              <a:t>).</a:t>
            </a:r>
          </a:p>
        </p:txBody>
      </p:sp>
      <p:sp>
        <p:nvSpPr>
          <p:cNvPr id="7" name="Заголовок 6"/>
          <p:cNvSpPr>
            <a:spLocks noGrp="1"/>
          </p:cNvSpPr>
          <p:nvPr>
            <p:ph type="title"/>
          </p:nvPr>
        </p:nvSpPr>
        <p:spPr>
          <a:xfrm>
            <a:off x="677334" y="609600"/>
            <a:ext cx="8923866" cy="640080"/>
          </a:xfrm>
        </p:spPr>
        <p:txBody>
          <a:bodyPr>
            <a:normAutofit/>
          </a:bodyPr>
          <a:lstStyle/>
          <a:p>
            <a:r>
              <a:rPr lang="uk-UA" dirty="0">
                <a:solidFill>
                  <a:srgbClr val="C00000"/>
                </a:solidFill>
              </a:rPr>
              <a:t>ЗРАЗОК ЗАЯВИ ПРО ВИПАДОК БУЛІНГУ</a:t>
            </a:r>
            <a:endParaRPr lang="ru-RU" dirty="0">
              <a:solidFill>
                <a:srgbClr val="C00000"/>
              </a:solidFill>
            </a:endParaRPr>
          </a:p>
        </p:txBody>
      </p:sp>
    </p:spTree>
    <p:extLst>
      <p:ext uri="{BB962C8B-B14F-4D97-AF65-F5344CB8AC3E}">
        <p14:creationId xmlns:p14="http://schemas.microsoft.com/office/powerpoint/2010/main" val="9307853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txBox="1">
            <a:spLocks/>
          </p:cNvSpPr>
          <p:nvPr/>
        </p:nvSpPr>
        <p:spPr>
          <a:xfrm>
            <a:off x="432262" y="327744"/>
            <a:ext cx="9027622" cy="803563"/>
          </a:xfrm>
          <a:prstGeom prst="rect">
            <a:avLst/>
          </a:prstGeom>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ctr">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ctr"/>
            <a:r>
              <a:rPr lang="ru-RU" sz="1800" b="1" dirty="0">
                <a:effectLst>
                  <a:outerShdw blurRad="38100" dist="38100" dir="2700000" algn="tl">
                    <a:srgbClr val="000000">
                      <a:alpha val="43137"/>
                    </a:srgbClr>
                  </a:outerShdw>
                </a:effectLst>
                <a:latin typeface="+mj-lt"/>
                <a:cs typeface="Arial" panose="020B0604020202020204" pitchFamily="34" charset="0"/>
              </a:rPr>
              <a:t>НОРМАТИВНО-ПРАВОВІ ДОКУМЕНТИ</a:t>
            </a:r>
            <a:r>
              <a:rPr lang="en-US" sz="1800" b="1" dirty="0">
                <a:effectLst>
                  <a:outerShdw blurRad="38100" dist="38100" dir="2700000" algn="tl">
                    <a:srgbClr val="000000">
                      <a:alpha val="43137"/>
                    </a:srgbClr>
                  </a:outerShdw>
                </a:effectLst>
                <a:latin typeface="+mj-lt"/>
                <a:cs typeface="Arial" panose="020B0604020202020204" pitchFamily="34" charset="0"/>
              </a:rPr>
              <a:t> </a:t>
            </a:r>
            <a:r>
              <a:rPr lang="ru-RU" sz="1800" b="1" dirty="0">
                <a:effectLst>
                  <a:outerShdw blurRad="38100" dist="38100" dir="2700000" algn="tl">
                    <a:srgbClr val="000000">
                      <a:alpha val="43137"/>
                    </a:srgbClr>
                  </a:outerShdw>
                </a:effectLst>
                <a:latin typeface="+mj-lt"/>
                <a:cs typeface="Arial" panose="020B0604020202020204" pitchFamily="34" charset="0"/>
              </a:rPr>
              <a:t>ЩОДО ЗАПОБІГАННЯ ТА ПРОТИДІЇ</a:t>
            </a:r>
            <a:r>
              <a:rPr lang="en-US" sz="1800" b="1" dirty="0">
                <a:effectLst>
                  <a:outerShdw blurRad="38100" dist="38100" dir="2700000" algn="tl">
                    <a:srgbClr val="000000">
                      <a:alpha val="43137"/>
                    </a:srgbClr>
                  </a:outerShdw>
                </a:effectLst>
                <a:latin typeface="+mj-lt"/>
                <a:cs typeface="Arial" panose="020B0604020202020204" pitchFamily="34" charset="0"/>
              </a:rPr>
              <a:t> </a:t>
            </a:r>
            <a:r>
              <a:rPr lang="ru-RU" sz="1800" b="1" dirty="0">
                <a:effectLst>
                  <a:outerShdw blurRad="38100" dist="38100" dir="2700000" algn="tl">
                    <a:srgbClr val="000000">
                      <a:alpha val="43137"/>
                    </a:srgbClr>
                  </a:outerShdw>
                </a:effectLst>
                <a:latin typeface="+mj-lt"/>
                <a:cs typeface="Arial" panose="020B0604020202020204" pitchFamily="34" charset="0"/>
              </a:rPr>
              <a:t>БУЛІНГУ :</a:t>
            </a:r>
            <a:endParaRPr lang="uk-UA" sz="3200" b="1" dirty="0">
              <a:effectLst>
                <a:outerShdw blurRad="38100" dist="38100" dir="2700000" algn="tl">
                  <a:srgbClr val="000000">
                    <a:alpha val="43137"/>
                  </a:srgbClr>
                </a:outerShdw>
              </a:effectLst>
              <a:latin typeface="+mj-lt"/>
            </a:endParaRPr>
          </a:p>
        </p:txBody>
      </p:sp>
      <p:graphicFrame>
        <p:nvGraphicFramePr>
          <p:cNvPr id="13" name="Схема 12"/>
          <p:cNvGraphicFramePr/>
          <p:nvPr>
            <p:extLst>
              <p:ext uri="{D42A27DB-BD31-4B8C-83A1-F6EECF244321}">
                <p14:modId xmlns:p14="http://schemas.microsoft.com/office/powerpoint/2010/main" val="155161696"/>
              </p:ext>
            </p:extLst>
          </p:nvPr>
        </p:nvGraphicFramePr>
        <p:xfrm>
          <a:off x="0" y="1131307"/>
          <a:ext cx="11820698" cy="5552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94573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6801" y="575733"/>
            <a:ext cx="8957733" cy="982133"/>
          </a:xfrm>
        </p:spPr>
        <p:style>
          <a:lnRef idx="0">
            <a:schemeClr val="accent4"/>
          </a:lnRef>
          <a:fillRef idx="3">
            <a:schemeClr val="accent4"/>
          </a:fillRef>
          <a:effectRef idx="3">
            <a:schemeClr val="accent4"/>
          </a:effectRef>
          <a:fontRef idx="minor">
            <a:schemeClr val="lt1"/>
          </a:fontRef>
        </p:style>
        <p:txBody>
          <a:bodyPr>
            <a:noAutofit/>
          </a:bodyPr>
          <a:lstStyle/>
          <a:p>
            <a:pPr algn="ctr"/>
            <a:r>
              <a:rPr lang="uk-UA" sz="2000" b="1" dirty="0">
                <a:effectLst>
                  <a:outerShdw blurRad="38100" dist="38100" dir="2700000" algn="tl">
                    <a:srgbClr val="000000">
                      <a:alpha val="43137"/>
                    </a:srgbClr>
                  </a:outerShdw>
                </a:effectLst>
              </a:rPr>
              <a:t>Керівництво закладу освіти, педагогічні працівники протидіють </a:t>
            </a:r>
            <a:r>
              <a:rPr lang="uk-UA" sz="2000" b="1" dirty="0" err="1">
                <a:effectLst>
                  <a:outerShdw blurRad="38100" dist="38100" dir="2700000" algn="tl">
                    <a:srgbClr val="000000">
                      <a:alpha val="43137"/>
                    </a:srgbClr>
                  </a:outerShdw>
                </a:effectLst>
              </a:rPr>
              <a:t>булінгу</a:t>
            </a:r>
            <a:r>
              <a:rPr lang="uk-UA" sz="2000" b="1" dirty="0">
                <a:effectLst>
                  <a:outerShdw blurRad="38100" dist="38100" dir="2700000" algn="tl">
                    <a:srgbClr val="000000">
                      <a:alpha val="43137"/>
                    </a:srgbClr>
                  </a:outerShdw>
                </a:effectLst>
              </a:rPr>
              <a:t>, іншому насильству, дотримуються порядку реагування на їх прояви</a:t>
            </a:r>
            <a:br>
              <a:rPr lang="uk-UA" sz="2000" b="1" dirty="0">
                <a:effectLst>
                  <a:outerShdw blurRad="38100" dist="38100" dir="2700000" algn="tl">
                    <a:srgbClr val="000000">
                      <a:alpha val="43137"/>
                    </a:srgbClr>
                  </a:outerShdw>
                </a:effectLst>
              </a:rPr>
            </a:br>
            <a:endParaRPr lang="uk-UA" sz="2000" b="1" dirty="0">
              <a:effectLst>
                <a:outerShdw blurRad="38100" dist="38100" dir="2700000" algn="tl">
                  <a:srgbClr val="000000">
                    <a:alpha val="43137"/>
                  </a:srgbClr>
                </a:outerShdw>
              </a:effectLst>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58267" y="5013458"/>
            <a:ext cx="4047068" cy="1833828"/>
          </a:xfrm>
          <a:prstGeom prst="rect">
            <a:avLst/>
          </a:prstGeom>
        </p:spPr>
      </p:pic>
      <p:sp>
        <p:nvSpPr>
          <p:cNvPr id="3" name="Объект 2"/>
          <p:cNvSpPr>
            <a:spLocks noGrp="1"/>
          </p:cNvSpPr>
          <p:nvPr>
            <p:ph idx="1"/>
          </p:nvPr>
        </p:nvSpPr>
        <p:spPr>
          <a:xfrm>
            <a:off x="677333" y="1720323"/>
            <a:ext cx="8596668" cy="3880773"/>
          </a:xfrm>
        </p:spPr>
        <p:txBody>
          <a:bodyPr/>
          <a:lstStyle/>
          <a:p>
            <a:pPr marL="0" indent="0">
              <a:lnSpc>
                <a:spcPct val="150000"/>
              </a:lnSpc>
              <a:buNone/>
            </a:pPr>
            <a:r>
              <a:rPr lang="uk-UA" b="1" dirty="0">
                <a:effectLst>
                  <a:outerShdw blurRad="38100" dist="38100" dir="2700000" algn="tl">
                    <a:srgbClr val="000000">
                      <a:alpha val="43137"/>
                    </a:srgbClr>
                  </a:outerShdw>
                </a:effectLst>
              </a:rPr>
              <a:t>Права та обов'язки педагогічних, науково-педагогічних і наукових працівників, інших осіб, які залучаються до освітнього процесу: </a:t>
            </a:r>
          </a:p>
          <a:p>
            <a:pPr>
              <a:lnSpc>
                <a:spcPct val="150000"/>
              </a:lnSpc>
            </a:pPr>
            <a:r>
              <a:rPr lang="uk-UA" dirty="0"/>
              <a:t>повідомляти керівництво закладу освіти про факти </a:t>
            </a:r>
            <a:r>
              <a:rPr lang="uk-UA" dirty="0" err="1"/>
              <a:t>булінгу</a:t>
            </a:r>
            <a:r>
              <a:rPr lang="uk-UA" dirty="0"/>
              <a:t> (цькування) стосовно здобувачів освіти, педагогічних, науково-педагогічних, наукових працівників, інших осіб, які залучаються до освітнього процесу, свідком якого вони були особисто або інформацію про які отримали від інших осіб, вживати невідкладних заходів для припинення </a:t>
            </a:r>
            <a:r>
              <a:rPr lang="uk-UA" dirty="0" err="1"/>
              <a:t>булінгу</a:t>
            </a:r>
            <a:r>
              <a:rPr lang="uk-UA" dirty="0"/>
              <a:t> (цькування) (частина 2 статті 54 Закону України «Про освіту»)</a:t>
            </a:r>
          </a:p>
          <a:p>
            <a:pPr>
              <a:lnSpc>
                <a:spcPct val="150000"/>
              </a:lnSpc>
            </a:pPr>
            <a:endParaRPr lang="uk-UA" dirty="0"/>
          </a:p>
        </p:txBody>
      </p:sp>
    </p:spTree>
    <p:extLst>
      <p:ext uri="{BB962C8B-B14F-4D97-AF65-F5344CB8AC3E}">
        <p14:creationId xmlns:p14="http://schemas.microsoft.com/office/powerpoint/2010/main" val="11517005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23606" y="330631"/>
            <a:ext cx="10041466" cy="931333"/>
          </a:xfrm>
        </p:spPr>
        <p:style>
          <a:lnRef idx="0">
            <a:schemeClr val="accent5"/>
          </a:lnRef>
          <a:fillRef idx="3">
            <a:schemeClr val="accent5"/>
          </a:fillRef>
          <a:effectRef idx="3">
            <a:schemeClr val="accent5"/>
          </a:effectRef>
          <a:fontRef idx="minor">
            <a:schemeClr val="lt1"/>
          </a:fontRef>
        </p:style>
        <p:txBody>
          <a:bodyPr>
            <a:normAutofit fontScale="90000"/>
          </a:bodyPr>
          <a:lstStyle/>
          <a:p>
            <a:pPr algn="ctr"/>
            <a:r>
              <a:rPr lang="uk-UA" sz="2400" dirty="0"/>
              <a:t>ЗАКОН УКРАЇНИ «ПРО ОСВІТУ»</a:t>
            </a:r>
            <a:br>
              <a:rPr lang="uk-UA" sz="2400" dirty="0"/>
            </a:br>
            <a:r>
              <a:rPr lang="uk-UA" sz="2400" dirty="0"/>
              <a:t>СТ. 55. ПРАВА ТА ОБОВ’ЯЗКИ БАТЬКІВ ЗДОБУВАЧІВ ОСВІТИ</a:t>
            </a:r>
            <a:br>
              <a:rPr lang="uk-UA" sz="2400" dirty="0"/>
            </a:br>
            <a:endParaRPr lang="uk-UA" sz="2400" dirty="0"/>
          </a:p>
        </p:txBody>
      </p:sp>
      <p:graphicFrame>
        <p:nvGraphicFramePr>
          <p:cNvPr id="6" name="Схема 5"/>
          <p:cNvGraphicFramePr/>
          <p:nvPr>
            <p:extLst>
              <p:ext uri="{D42A27DB-BD31-4B8C-83A1-F6EECF244321}">
                <p14:modId xmlns:p14="http://schemas.microsoft.com/office/powerpoint/2010/main" val="1749971148"/>
              </p:ext>
            </p:extLst>
          </p:nvPr>
        </p:nvGraphicFramePr>
        <p:xfrm>
          <a:off x="46495" y="1503337"/>
          <a:ext cx="11995688" cy="5177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91346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1984715054"/>
              </p:ext>
            </p:extLst>
          </p:nvPr>
        </p:nvGraphicFramePr>
        <p:xfrm>
          <a:off x="677334" y="1744135"/>
          <a:ext cx="11125199" cy="48767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Заголовок 1"/>
          <p:cNvSpPr txBox="1">
            <a:spLocks/>
          </p:cNvSpPr>
          <p:nvPr/>
        </p:nvSpPr>
        <p:spPr>
          <a:xfrm>
            <a:off x="2319866" y="356360"/>
            <a:ext cx="9296400" cy="1049867"/>
          </a:xfrm>
          <a:prstGeom prst="rect">
            <a:avLst/>
          </a:prstGeom>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ctr"/>
            <a:r>
              <a:rPr lang="uk-UA" b="1" dirty="0">
                <a:effectLst>
                  <a:outerShdw blurRad="38100" dist="38100" dir="2700000" algn="tl">
                    <a:srgbClr val="000000">
                      <a:alpha val="43137"/>
                    </a:srgbClr>
                  </a:outerShdw>
                </a:effectLst>
              </a:rPr>
              <a:t>МЕТОДИ ЗБОРУ ІНФОРМАЦІЇ</a:t>
            </a:r>
          </a:p>
        </p:txBody>
      </p:sp>
      <p:pic>
        <p:nvPicPr>
          <p:cNvPr id="9" name="Picture 2" descr="человечки для презентации на прозрачном фоне работа восклицание: 1 тыс  изображений найдено в Яндекс Картинках"/>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77150"/>
            <a:ext cx="2198158" cy="1647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2364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160" y="1386840"/>
            <a:ext cx="7452360" cy="3539430"/>
          </a:xfrm>
          <a:prstGeom prst="rect">
            <a:avLst/>
          </a:prstGeom>
        </p:spPr>
        <p:txBody>
          <a:bodyPr wrap="square">
            <a:spAutoFit/>
          </a:bodyPr>
          <a:lstStyle/>
          <a:p>
            <a:r>
              <a:rPr lang="uk-UA" sz="2800" dirty="0">
                <a:effectLst>
                  <a:outerShdw blurRad="38100" dist="38100" dir="2700000" algn="tl">
                    <a:srgbClr val="000000">
                      <a:alpha val="43137"/>
                    </a:srgbClr>
                  </a:outerShdw>
                </a:effectLst>
              </a:rPr>
              <a:t>Педагогічні, науково-педагогічні працівники закладу освіти повинні не рідше ніж один раз на п’ять років проходити підвищення кваліфікації у сфері емоційних, громадянських та соціальних </a:t>
            </a:r>
            <a:r>
              <a:rPr lang="uk-UA" sz="2800" dirty="0" err="1">
                <a:effectLst>
                  <a:outerShdw blurRad="38100" dist="38100" dir="2700000" algn="tl">
                    <a:srgbClr val="000000">
                      <a:alpha val="43137"/>
                    </a:srgbClr>
                  </a:outerShdw>
                </a:effectLst>
              </a:rPr>
              <a:t>компетентностей</a:t>
            </a:r>
            <a:r>
              <a:rPr lang="uk-UA" sz="2800" dirty="0">
                <a:effectLst>
                  <a:outerShdw blurRad="38100" dist="38100" dir="2700000" algn="tl">
                    <a:srgbClr val="000000">
                      <a:alpha val="43137"/>
                    </a:srgbClr>
                  </a:outerShdw>
                </a:effectLst>
              </a:rPr>
              <a:t>, з вдосконалення знань, вмінь та навичок запобігання та протидії </a:t>
            </a:r>
            <a:r>
              <a:rPr lang="uk-UA" sz="2800" dirty="0" err="1">
                <a:effectLst>
                  <a:outerShdw blurRad="38100" dist="38100" dir="2700000" algn="tl">
                    <a:srgbClr val="000000">
                      <a:alpha val="43137"/>
                    </a:srgbClr>
                  </a:outerShdw>
                </a:effectLst>
              </a:rPr>
              <a:t>булінгу</a:t>
            </a:r>
            <a:r>
              <a:rPr lang="uk-UA" sz="2800" dirty="0">
                <a:effectLst>
                  <a:outerShdw blurRad="38100" dist="38100" dir="2700000" algn="tl">
                    <a:srgbClr val="000000">
                      <a:alpha val="43137"/>
                    </a:srgbClr>
                  </a:outerShdw>
                </a:effectLst>
              </a:rPr>
              <a:t> (цькування) в закладах освіти.</a:t>
            </a:r>
            <a:endParaRPr lang="ru-RU" sz="28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6072" y="3611494"/>
            <a:ext cx="2543390" cy="2543390"/>
          </a:xfrm>
          <a:prstGeom prst="rect">
            <a:avLst/>
          </a:prstGeom>
        </p:spPr>
      </p:pic>
    </p:spTree>
    <p:extLst>
      <p:ext uri="{BB962C8B-B14F-4D97-AF65-F5344CB8AC3E}">
        <p14:creationId xmlns:p14="http://schemas.microsoft.com/office/powerpoint/2010/main" val="32453541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104054" y="502920"/>
            <a:ext cx="8596668" cy="1320800"/>
          </a:xfrm>
        </p:spPr>
        <p:txBody>
          <a:bodyPr>
            <a:normAutofit/>
          </a:bodyPr>
          <a:lstStyle/>
          <a:p>
            <a:pPr algn="ctr"/>
            <a:r>
              <a:rPr lang="uk-UA" sz="4800" b="1" i="1" dirty="0"/>
              <a:t>ДЯКУЄМО ЗА УВАГУ</a:t>
            </a:r>
            <a:endParaRPr lang="ru-RU" sz="4800" b="1" i="1" dirty="0"/>
          </a:p>
        </p:txBody>
      </p:sp>
      <p:pic>
        <p:nvPicPr>
          <p:cNvPr id="5" name="Picture 2" descr="Корзина 25 желтых тюльпанов с ирисами – от Flowers.u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8840" y="1524000"/>
            <a:ext cx="6065520" cy="5151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07161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3796</TotalTime>
  <Words>1683</Words>
  <Application>Microsoft Office PowerPoint</Application>
  <PresentationFormat>Широкий екран</PresentationFormat>
  <Paragraphs>133</Paragraphs>
  <Slides>24</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24</vt:i4>
      </vt:variant>
    </vt:vector>
  </HeadingPairs>
  <TitlesOfParts>
    <vt:vector size="30" baseType="lpstr">
      <vt:lpstr>Arial</vt:lpstr>
      <vt:lpstr>Calibri</vt:lpstr>
      <vt:lpstr>Times New Roman</vt:lpstr>
      <vt:lpstr>Trebuchet MS</vt:lpstr>
      <vt:lpstr>Wingdings 3</vt:lpstr>
      <vt:lpstr>Аспект</vt:lpstr>
      <vt:lpstr>«Запобігання булінгу в закладах дошкільної освіти»</vt:lpstr>
      <vt:lpstr>Презентація PowerPoint</vt:lpstr>
      <vt:lpstr>Заклад освіти планує та реалізує діяльність щодо запобігання будь-яким проявам дискримінації, булінгу в закладі.</vt:lpstr>
      <vt:lpstr>З ЧОГО РОЗПОЧАТИ РОБОТУ НАД ВИРОБЛЕННЯМ  АНТИБУЛІНГОВОЇ ПОЛІТИКИ У ЗАКЛАДІ ОСВІТИ?</vt:lpstr>
      <vt:lpstr>Презентація PowerPoint</vt:lpstr>
      <vt:lpstr>Презентація PowerPoint</vt:lpstr>
      <vt:lpstr>Презентація PowerPoint</vt:lpstr>
      <vt:lpstr>ПЛАН ЗАХОДІВ, СПРЯМОВАНИХ НА ЗАПОБІГАННЯ ТА ПРОТИДІЮ БУЛІНГУ (ЦЬКУВАННЮ) В ЗДО</vt:lpstr>
      <vt:lpstr>Презентація PowerPoint</vt:lpstr>
      <vt:lpstr>Презентація PowerPoint</vt:lpstr>
      <vt:lpstr>ПРАВИЛА ПОВЕДІНКИ УЧАСНИКІВ ОСВІТНЬОГО ПРОЦЕСУ В ЗАКЛАДІ ОСВІТИ ЗАБЕЗПЕЧУЮТЬ ДОТРИМАННЯ ЕТИЧНИХ НОРМ, ПОВАГУ ДО ГІДНОСТІ, ПРАВ І СВОБОД ЛЮДИНИ </vt:lpstr>
      <vt:lpstr>Можливий алгоритм вироблення поведінки у закладі: </vt:lpstr>
      <vt:lpstr>КЕРІВНИК ЗДО </vt:lpstr>
      <vt:lpstr>«ЩО ВАРТО ЗНАТИ ПРО БУЛІНГ   В ЗАКЛАДІ ДОШКІЛЬНОЇ ОСВІТИ»</vt:lpstr>
      <vt:lpstr>ДІЇ КЕРІВНИКА: ЩО ПОТРІБНО ЗНАТИ </vt:lpstr>
      <vt:lpstr>ДІЇ КЕРІВНИКА: ЩО ПОТРІБНО ЗНАТИ </vt:lpstr>
      <vt:lpstr>Презентація PowerPoint</vt:lpstr>
      <vt:lpstr>ЗРАЗОК ЗАЯВИ ПРО ВИПАДОК БУЛІНГУ</vt:lpstr>
      <vt:lpstr>Презентація PowerPoint</vt:lpstr>
      <vt:lpstr>Керівництво закладу освіти, педагогічні працівники протидіють булінгу, іншому насильству, дотримуються порядку реагування на їх прояви </vt:lpstr>
      <vt:lpstr>ЗАКОН УКРАЇНИ «ПРО ОСВІТУ» СТ. 55. ПРАВА ТА ОБОВ’ЯЗКИ БАТЬКІВ ЗДОБУВАЧІВ ОСВІТИ </vt:lpstr>
      <vt:lpstr>Презентація PowerPoint</vt:lpstr>
      <vt:lpstr>Презентація PowerPoint</vt:lpstr>
      <vt:lpstr>ДЯКУЄМО ЗА УВАГУ</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RePack by Diakov</dc:creator>
  <cp:lastModifiedBy>Ольга Ольга</cp:lastModifiedBy>
  <cp:revision>222</cp:revision>
  <dcterms:created xsi:type="dcterms:W3CDTF">2019-04-04T11:55:39Z</dcterms:created>
  <dcterms:modified xsi:type="dcterms:W3CDTF">2024-09-25T07:50:43Z</dcterms:modified>
</cp:coreProperties>
</file>